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60" r:id="rId5"/>
    <p:sldId id="259" r:id="rId6"/>
    <p:sldId id="266" r:id="rId7"/>
    <p:sldId id="270" r:id="rId8"/>
    <p:sldId id="280" r:id="rId9"/>
    <p:sldId id="281" r:id="rId10"/>
    <p:sldId id="265" r:id="rId11"/>
    <p:sldId id="261" r:id="rId12"/>
    <p:sldId id="262" r:id="rId13"/>
    <p:sldId id="263" r:id="rId14"/>
    <p:sldId id="264" r:id="rId15"/>
    <p:sldId id="267" r:id="rId16"/>
    <p:sldId id="268" r:id="rId17"/>
    <p:sldId id="269" r:id="rId18"/>
    <p:sldId id="271" r:id="rId19"/>
    <p:sldId id="272" r:id="rId20"/>
    <p:sldId id="273" r:id="rId21"/>
    <p:sldId id="274" r:id="rId22"/>
    <p:sldId id="275" r:id="rId23"/>
    <p:sldId id="276" r:id="rId24"/>
    <p:sldId id="277" r:id="rId25"/>
    <p:sldId id="278"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5FF"/>
    <a:srgbClr val="EEEBFF"/>
    <a:srgbClr val="F2F0FF"/>
    <a:srgbClr val="CDCBDF"/>
    <a:srgbClr val="FF6D54"/>
    <a:srgbClr val="0077AA"/>
    <a:srgbClr val="FFFFFF"/>
    <a:srgbClr val="5A558D"/>
    <a:srgbClr val="FFF0EE"/>
    <a:srgbClr val="A2E6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ru/docs/Web/JavaScript/Reference/Global_Objects/Object/constructor"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learn.javascript.ru/function-prototype" TargetMode="External"/><Relationship Id="rId5" Type="http://schemas.openxmlformats.org/officeDocument/2006/relationships/hyperlink" Target="https://learn.javascript.ru/native-prototypes" TargetMode="External"/><Relationship Id="rId4" Type="http://schemas.openxmlformats.org/officeDocument/2006/relationships/hyperlink" Target="https://learn.javascript.ru/prototype-inheritanc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9.gif"/><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function-prototype" TargetMode="External"/><Relationship Id="rId3" Type="http://schemas.openxmlformats.org/officeDocument/2006/relationships/image" Target="../media/image2.png"/><Relationship Id="rId7" Type="http://schemas.openxmlformats.org/officeDocument/2006/relationships/hyperlink" Target="https://learn.javascript.ru/native-prototyp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prototype-inheritance" TargetMode="External"/><Relationship Id="rId5" Type="http://schemas.openxmlformats.org/officeDocument/2006/relationships/hyperlink" Target="https://learn.javascript.ru/object-copy" TargetMode="External"/><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learn.javascript.ru/prototype-method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learn.javascript.ru/object"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developer.mozilla.org/ru/docs/Web/JavaScript/Reference/Global_Objects/Object" TargetMode="External"/><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hyperlink" Target="https://learn.javascript.ru/constructor-new#funktsiya-konstruktor" TargetMode="External"/><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veloper.mozilla.org/en-US/docs/Web/JavaScript/Reference/Operators/Object_initializer" TargetMode="External"/><Relationship Id="rId5" Type="http://schemas.openxmlformats.org/officeDocument/2006/relationships/image" Target="../media/image8.png"/><Relationship Id="rId10" Type="http://schemas.openxmlformats.org/officeDocument/2006/relationships/hyperlink" Target="https://developer.mozilla.org/ru/docs/Web/JavaScript/Guide/Working_with_Objects#%D0%B8%D1%81%D0%BF%D0%BE%D0%BB%D1%8C%D0%B7%D0%BE%D0%B2%D0%B0%D0%BD%D0%B8%D0%B5_%D1%84%D1%83%D0%BD%D0%BA%D1%86%D0%B8%D0%B8_%D0%BA%D0%BE%D0%BD%D1%81%D1%82%D1%80%D1%83%D0%BA%D1%82%D0%BE%D1%80%D0%B0" TargetMode="External"/><Relationship Id="rId4" Type="http://schemas.openxmlformats.org/officeDocument/2006/relationships/hyperlink" Target="https://learn.javascript.ru/constructor-new" TargetMode="Externa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hyperlink" Target="https://learn.javascript.ru/optional-chaining" TargetMode="External"/><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eveloper.mozilla.org/ru/docs/Web/JavaScript/Guide/Working_with_Objects" TargetMode="Externa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hyperlink" Target="https://developer.mozilla.org/ru/docs/Web/JavaScript/Reference/Operators/this" TargetMode="External"/><Relationship Id="rId3" Type="http://schemas.openxmlformats.org/officeDocument/2006/relationships/image" Target="../media/image13.png"/><Relationship Id="rId7" Type="http://schemas.openxmlformats.org/officeDocument/2006/relationships/hyperlink" Target="https://learn.javascript.ru/object-method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6.svg"/><Relationship Id="rId5" Type="http://schemas.openxmlformats.org/officeDocument/2006/relationships/hyperlink" Target="https://learn.javascript.ru/object-copy" TargetMode="Externa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learn.javascript.ru/prototype-inheritance#prototype" TargetMode="External"/><Relationship Id="rId5" Type="http://schemas.openxmlformats.org/officeDocument/2006/relationships/image" Target="../media/image18.jpeg"/><Relationship Id="rId10" Type="http://schemas.openxmlformats.org/officeDocument/2006/relationships/image" Target="../media/image22.png"/><Relationship Id="rId4" Type="http://schemas.openxmlformats.org/officeDocument/2006/relationships/image" Target="../media/image7.jp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5FF"/>
        </a:solidFill>
        <a:effectLst/>
      </p:bgPr>
    </p:bg>
    <p:spTree>
      <p:nvGrpSpPr>
        <p:cNvPr id="1" name="Shape 183"/>
        <p:cNvGrpSpPr/>
        <p:nvPr/>
      </p:nvGrpSpPr>
      <p:grpSpPr>
        <a:xfrm>
          <a:off x="0" y="0"/>
          <a:ext cx="0" cy="0"/>
          <a:chOff x="0" y="0"/>
          <a:chExt cx="0" cy="0"/>
        </a:xfrm>
      </p:grpSpPr>
      <p:sp>
        <p:nvSpPr>
          <p:cNvPr id="5" name="TextBox 4">
            <a:extLst>
              <a:ext uri="{FF2B5EF4-FFF2-40B4-BE49-F238E27FC236}">
                <a16:creationId xmlns:a16="http://schemas.microsoft.com/office/drawing/2014/main" id="{CE60CD8E-A3D2-4D0B-8532-9D281690C6D7}"/>
              </a:ext>
            </a:extLst>
          </p:cNvPr>
          <p:cNvSpPr txBox="1"/>
          <p:nvPr/>
        </p:nvSpPr>
        <p:spPr>
          <a:xfrm>
            <a:off x="602825" y="5455641"/>
            <a:ext cx="2772149" cy="307777"/>
          </a:xfrm>
          <a:prstGeom prst="rect">
            <a:avLst/>
          </a:prstGeom>
          <a:noFill/>
        </p:spPr>
        <p:txBody>
          <a:bodyPr wrap="square">
            <a:spAutoFit/>
          </a:bodyPr>
          <a:lstStyle/>
          <a:p>
            <a:pPr algn="l"/>
            <a:r>
              <a:rPr lang="en-US" b="1" i="0" dirty="0">
                <a:solidFill>
                  <a:srgbClr val="1B1B1B"/>
                </a:solidFill>
                <a:effectLst/>
                <a:latin typeface="Comic Sans MS" panose="030F0702030302020204" pitchFamily="66" charset="0"/>
                <a:hlinkClick r:id="rId3"/>
              </a:rPr>
              <a:t>Object.prototype.constructor</a:t>
            </a:r>
            <a:endParaRPr lang="en-US" b="1" i="0" dirty="0">
              <a:solidFill>
                <a:srgbClr val="1B1B1B"/>
              </a:solidFill>
              <a:effectLst/>
              <a:latin typeface="Comic Sans MS" panose="030F0702030302020204" pitchFamily="66" charset="0"/>
            </a:endParaRPr>
          </a:p>
        </p:txBody>
      </p:sp>
      <p:sp>
        <p:nvSpPr>
          <p:cNvPr id="6" name="TextBox 5">
            <a:extLst>
              <a:ext uri="{FF2B5EF4-FFF2-40B4-BE49-F238E27FC236}">
                <a16:creationId xmlns:a16="http://schemas.microsoft.com/office/drawing/2014/main" id="{415ED52F-73EB-4525-A72E-4909600F0813}"/>
              </a:ext>
            </a:extLst>
          </p:cNvPr>
          <p:cNvSpPr txBox="1"/>
          <p:nvPr/>
        </p:nvSpPr>
        <p:spPr>
          <a:xfrm>
            <a:off x="602826" y="3875186"/>
            <a:ext cx="3149601" cy="307777"/>
          </a:xfrm>
          <a:prstGeom prst="rect">
            <a:avLst/>
          </a:prstGeom>
          <a:noFill/>
        </p:spPr>
        <p:txBody>
          <a:bodyPr wrap="square">
            <a:spAutoFit/>
          </a:bodyPr>
          <a:lstStyle/>
          <a:p>
            <a:r>
              <a:rPr lang="ru-RU" b="1" dirty="0">
                <a:effectLst/>
                <a:latin typeface="Comic Sans MS" panose="030F0702030302020204" pitchFamily="66" charset="0"/>
                <a:hlinkClick r:id="rId4"/>
              </a:rPr>
              <a:t>Прототипное наследование</a:t>
            </a:r>
            <a:endParaRPr lang="ru-RU" b="1" dirty="0">
              <a:effectLst/>
              <a:latin typeface="Comic Sans MS" panose="030F0702030302020204" pitchFamily="66" charset="0"/>
            </a:endParaRPr>
          </a:p>
        </p:txBody>
      </p:sp>
      <p:sp>
        <p:nvSpPr>
          <p:cNvPr id="7" name="TextBox 6">
            <a:extLst>
              <a:ext uri="{FF2B5EF4-FFF2-40B4-BE49-F238E27FC236}">
                <a16:creationId xmlns:a16="http://schemas.microsoft.com/office/drawing/2014/main" id="{6CA581F0-6C7F-4DBF-8B28-F7ED185B15FF}"/>
              </a:ext>
            </a:extLst>
          </p:cNvPr>
          <p:cNvSpPr txBox="1"/>
          <p:nvPr/>
        </p:nvSpPr>
        <p:spPr>
          <a:xfrm>
            <a:off x="602825" y="4362128"/>
            <a:ext cx="3346027" cy="307777"/>
          </a:xfrm>
          <a:prstGeom prst="rect">
            <a:avLst/>
          </a:prstGeom>
          <a:noFill/>
        </p:spPr>
        <p:txBody>
          <a:bodyPr wrap="square">
            <a:spAutoFit/>
          </a:bodyPr>
          <a:lstStyle/>
          <a:p>
            <a:pPr algn="l"/>
            <a:r>
              <a:rPr lang="ru-RU" b="1" dirty="0">
                <a:solidFill>
                  <a:srgbClr val="333333"/>
                </a:solidFill>
                <a:effectLst/>
                <a:latin typeface="Comic Sans MS" panose="030F0702030302020204" pitchFamily="66" charset="0"/>
                <a:hlinkClick r:id="rId5"/>
              </a:rPr>
              <a:t>Встроенные прототипы</a:t>
            </a:r>
            <a:endParaRPr lang="ru-RU" b="1" dirty="0">
              <a:solidFill>
                <a:srgbClr val="333333"/>
              </a:solidFill>
              <a:effectLst/>
              <a:latin typeface="Comic Sans MS" panose="030F0702030302020204" pitchFamily="66" charset="0"/>
            </a:endParaRPr>
          </a:p>
        </p:txBody>
      </p:sp>
      <p:sp>
        <p:nvSpPr>
          <p:cNvPr id="8" name="TextBox 7">
            <a:extLst>
              <a:ext uri="{FF2B5EF4-FFF2-40B4-BE49-F238E27FC236}">
                <a16:creationId xmlns:a16="http://schemas.microsoft.com/office/drawing/2014/main" id="{67075E19-E805-4E0F-8D79-F0B409AC31CF}"/>
              </a:ext>
            </a:extLst>
          </p:cNvPr>
          <p:cNvSpPr txBox="1"/>
          <p:nvPr/>
        </p:nvSpPr>
        <p:spPr>
          <a:xfrm>
            <a:off x="602825" y="4914279"/>
            <a:ext cx="2309707" cy="307777"/>
          </a:xfrm>
          <a:prstGeom prst="rect">
            <a:avLst/>
          </a:prstGeom>
          <a:noFill/>
        </p:spPr>
        <p:txBody>
          <a:bodyPr wrap="square">
            <a:spAutoFit/>
          </a:bodyPr>
          <a:lstStyle/>
          <a:p>
            <a:pPr algn="l"/>
            <a:r>
              <a:rPr lang="en-US" b="1" dirty="0">
                <a:solidFill>
                  <a:srgbClr val="333333"/>
                </a:solidFill>
                <a:effectLst/>
                <a:latin typeface="Comic Sans MS" panose="030F0702030302020204" pitchFamily="66" charset="0"/>
                <a:hlinkClick r:id="rId6"/>
              </a:rPr>
              <a:t>F.prototype</a:t>
            </a:r>
            <a:endParaRPr lang="en-US" b="1" dirty="0">
              <a:solidFill>
                <a:srgbClr val="333333"/>
              </a:solidFill>
              <a:effectLst/>
              <a:latin typeface="Comic Sans MS" panose="030F0702030302020204" pitchFamily="6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pic>
        <p:nvPicPr>
          <p:cNvPr id="7" name="Рисунок 6">
            <a:extLst>
              <a:ext uri="{FF2B5EF4-FFF2-40B4-BE49-F238E27FC236}">
                <a16:creationId xmlns:a16="http://schemas.microsoft.com/office/drawing/2014/main" id="{83397C6D-7F32-4A7F-8351-88591FB67A9E}"/>
              </a:ext>
            </a:extLst>
          </p:cNvPr>
          <p:cNvPicPr>
            <a:picLocks noChangeAspect="1"/>
          </p:cNvPicPr>
          <p:nvPr/>
        </p:nvPicPr>
        <p:blipFill>
          <a:blip r:embed="rId5"/>
          <a:stretch>
            <a:fillRect/>
          </a:stretch>
        </p:blipFill>
        <p:spPr>
          <a:xfrm>
            <a:off x="0" y="3136900"/>
            <a:ext cx="1945416" cy="36208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29</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2246769"/>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Comic Sans MS" panose="030F0702030302020204" pitchFamily="66" charset="0"/>
                <a:ea typeface="Rubik"/>
                <a:cs typeface="Rubik"/>
                <a:sym typeface="Rubik"/>
              </a:rPr>
              <a:t>Lesson plan:</a:t>
            </a:r>
            <a:endParaRPr lang="ru-RU" sz="2000" dirty="0">
              <a:solidFill>
                <a:srgbClr val="595959"/>
              </a:solidFill>
              <a:latin typeface="Comic Sans MS" panose="030F0702030302020204" pitchFamily="66" charset="0"/>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rgbClr val="595959"/>
                </a:solidFill>
                <a:latin typeface="Comic Sans MS" panose="030F0702030302020204" pitchFamily="66" charset="0"/>
                <a:ea typeface="Rubik"/>
                <a:cs typeface="Rubik"/>
                <a:sym typeface="Rubik"/>
              </a:rPr>
              <a:t>Для чего они нужны ?</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rgbClr val="595959"/>
                </a:solidFill>
                <a:latin typeface="Comic Sans MS" panose="030F0702030302020204" pitchFamily="66" charset="0"/>
                <a:ea typeface="Rubik"/>
                <a:cs typeface="Rubik"/>
                <a:sym typeface="Rubik"/>
              </a:rPr>
              <a:t>Виды создания</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rgbClr val="595959"/>
                </a:solidFill>
                <a:latin typeface="Comic Sans MS" panose="030F0702030302020204" pitchFamily="66" charset="0"/>
                <a:ea typeface="Rubik"/>
                <a:cs typeface="Rubik"/>
                <a:sym typeface="Rubik"/>
              </a:rPr>
              <a:t>Работа с объектами</a:t>
            </a:r>
          </a:p>
          <a:p>
            <a:pPr marL="457200" marR="0" lvl="0" indent="-457200" algn="l" rtl="0">
              <a:lnSpc>
                <a:spcPct val="120000"/>
              </a:lnSpc>
              <a:spcBef>
                <a:spcPts val="0"/>
              </a:spcBef>
              <a:spcAft>
                <a:spcPts val="0"/>
              </a:spcAft>
              <a:buClr>
                <a:srgbClr val="000000"/>
              </a:buClr>
              <a:buSzPts val="2000"/>
              <a:buFont typeface="+mj-lt"/>
              <a:buAutoNum type="arabicPeriod"/>
            </a:pPr>
            <a:r>
              <a:rPr lang="ru-RU" sz="2000" dirty="0">
                <a:solidFill>
                  <a:srgbClr val="595959"/>
                </a:solidFill>
                <a:latin typeface="Comic Sans MS" panose="030F0702030302020204" pitchFamily="66" charset="0"/>
                <a:ea typeface="Rubik"/>
                <a:cs typeface="Rubik"/>
                <a:sym typeface="Rubik"/>
                <a:hlinkClick r:id="rId5"/>
              </a:rPr>
              <a:t>Копирование объектов</a:t>
            </a:r>
            <a:endParaRPr lang="en-US" sz="2000" dirty="0">
              <a:solidFill>
                <a:srgbClr val="595959"/>
              </a:solidFill>
              <a:latin typeface="Comic Sans MS" panose="030F0702030302020204" pitchFamily="66" charset="0"/>
              <a:ea typeface="Rubik"/>
              <a:cs typeface="Rubik"/>
              <a:sym typeface="Rubik"/>
            </a:endParaRPr>
          </a:p>
          <a:p>
            <a:pPr marL="457200" indent="-457200" algn="l">
              <a:buFont typeface="+mj-lt"/>
              <a:buAutoNum type="arabicPeriod"/>
            </a:pPr>
            <a:r>
              <a:rPr lang="ru-RU" sz="2000" dirty="0">
                <a:solidFill>
                  <a:schemeClr val="tx1">
                    <a:lumMod val="65000"/>
                    <a:lumOff val="35000"/>
                  </a:schemeClr>
                </a:solidFill>
                <a:effectLst/>
                <a:latin typeface="Comic Sans MS" panose="030F0702030302020204" pitchFamily="66" charset="0"/>
                <a:hlinkClick r:id="rId6"/>
              </a:rPr>
              <a:t>Прототипное наследование</a:t>
            </a:r>
            <a:r>
              <a:rPr lang="en-US" sz="2000" dirty="0">
                <a:solidFill>
                  <a:schemeClr val="tx1">
                    <a:lumMod val="65000"/>
                    <a:lumOff val="35000"/>
                  </a:schemeClr>
                </a:solidFill>
                <a:latin typeface="Comic Sans MS" panose="030F0702030302020204" pitchFamily="66" charset="0"/>
              </a:rPr>
              <a:t> [</a:t>
            </a:r>
            <a:r>
              <a:rPr lang="en-US" sz="2000" dirty="0">
                <a:solidFill>
                  <a:schemeClr val="tx1">
                    <a:lumMod val="65000"/>
                    <a:lumOff val="35000"/>
                  </a:schemeClr>
                </a:solidFill>
                <a:latin typeface="Comic Sans MS" panose="030F0702030302020204" pitchFamily="66" charset="0"/>
                <a:hlinkClick r:id="rId7"/>
              </a:rPr>
              <a:t>+</a:t>
            </a:r>
            <a:r>
              <a:rPr lang="en-US" sz="2000" dirty="0">
                <a:solidFill>
                  <a:schemeClr val="tx1">
                    <a:lumMod val="65000"/>
                    <a:lumOff val="35000"/>
                  </a:schemeClr>
                </a:solidFill>
                <a:latin typeface="Comic Sans MS" panose="030F0702030302020204" pitchFamily="66" charset="0"/>
              </a:rPr>
              <a:t>] [</a:t>
            </a:r>
            <a:r>
              <a:rPr lang="en-US" sz="2000" dirty="0">
                <a:solidFill>
                  <a:schemeClr val="tx1">
                    <a:lumMod val="65000"/>
                    <a:lumOff val="35000"/>
                  </a:schemeClr>
                </a:solidFill>
                <a:latin typeface="Comic Sans MS" panose="030F0702030302020204" pitchFamily="66" charset="0"/>
                <a:hlinkClick r:id="rId8"/>
              </a:rPr>
              <a:t>+</a:t>
            </a:r>
            <a:r>
              <a:rPr lang="en-US" sz="2000" dirty="0">
                <a:solidFill>
                  <a:schemeClr val="tx1">
                    <a:lumMod val="65000"/>
                    <a:lumOff val="35000"/>
                  </a:schemeClr>
                </a:solidFill>
                <a:latin typeface="Comic Sans MS" panose="030F0702030302020204" pitchFamily="66" charset="0"/>
              </a:rPr>
              <a:t>] [</a:t>
            </a:r>
            <a:r>
              <a:rPr lang="en-US" sz="2000" dirty="0">
                <a:solidFill>
                  <a:schemeClr val="tx1">
                    <a:lumMod val="65000"/>
                    <a:lumOff val="35000"/>
                  </a:schemeClr>
                </a:solidFill>
                <a:latin typeface="Comic Sans MS" panose="030F0702030302020204" pitchFamily="66" charset="0"/>
                <a:hlinkClick r:id="rId9"/>
              </a:rPr>
              <a:t>+</a:t>
            </a:r>
            <a:r>
              <a:rPr lang="en-US" sz="2000" dirty="0">
                <a:solidFill>
                  <a:schemeClr val="tx1">
                    <a:lumMod val="65000"/>
                    <a:lumOff val="35000"/>
                  </a:schemeClr>
                </a:solidFill>
                <a:latin typeface="Comic Sans MS" panose="030F0702030302020204" pitchFamily="66" charset="0"/>
              </a:rPr>
              <a:t>]</a:t>
            </a:r>
            <a:endParaRPr lang="ru-RU" sz="2000" dirty="0">
              <a:solidFill>
                <a:schemeClr val="tx1">
                  <a:lumMod val="65000"/>
                  <a:lumOff val="35000"/>
                </a:schemeClr>
              </a:solidFill>
              <a:effectLst/>
              <a:latin typeface="Comic Sans MS" panose="030F0702030302020204" pitchFamily="66" charset="0"/>
            </a:endParaRPr>
          </a:p>
        </p:txBody>
      </p:sp>
      <p:sp>
        <p:nvSpPr>
          <p:cNvPr id="11" name="TextBox 10">
            <a:extLst>
              <a:ext uri="{FF2B5EF4-FFF2-40B4-BE49-F238E27FC236}">
                <a16:creationId xmlns:a16="http://schemas.microsoft.com/office/drawing/2014/main" id="{D2D86704-5A0F-436A-B1A8-825EF63E0A03}"/>
              </a:ext>
            </a:extLst>
          </p:cNvPr>
          <p:cNvSpPr txBox="1"/>
          <p:nvPr/>
        </p:nvSpPr>
        <p:spPr>
          <a:xfrm>
            <a:off x="205997" y="1556792"/>
            <a:ext cx="5984496" cy="1569660"/>
          </a:xfrm>
          <a:prstGeom prst="rect">
            <a:avLst/>
          </a:prstGeom>
          <a:noFill/>
        </p:spPr>
        <p:txBody>
          <a:bodyPr wrap="square">
            <a:spAutoFit/>
          </a:bodyPr>
          <a:lstStyle/>
          <a:p>
            <a:pPr algn="ctr"/>
            <a:r>
              <a:rPr lang="en-US" sz="6000" b="1" i="0" u="none" strike="noStrike" cap="none" dirty="0">
                <a:solidFill>
                  <a:srgbClr val="F1B828"/>
                </a:solidFill>
                <a:latin typeface="Comic Sans MS" panose="030F0702030302020204" pitchFamily="66" charset="0"/>
                <a:ea typeface="Playfair Display"/>
                <a:cs typeface="Playfair Display"/>
                <a:sym typeface="Playfair Display"/>
              </a:rPr>
              <a:t>Object</a:t>
            </a:r>
          </a:p>
          <a:p>
            <a:pPr algn="r"/>
            <a:br>
              <a:rPr lang="ru-RU" sz="1200" b="0" i="0" dirty="0">
                <a:solidFill>
                  <a:srgbClr val="0077AA"/>
                </a:solidFill>
                <a:effectLst/>
                <a:latin typeface="Comic Sans MS" panose="030F0702030302020204" pitchFamily="66" charset="0"/>
              </a:rPr>
            </a:br>
            <a:br>
              <a:rPr lang="ru-RU" sz="1200" b="0" i="0" dirty="0">
                <a:solidFill>
                  <a:srgbClr val="0077AA"/>
                </a:solidFill>
                <a:effectLst/>
                <a:latin typeface="Comic Sans MS" panose="030F0702030302020204" pitchFamily="66" charset="0"/>
              </a:rPr>
            </a:br>
            <a:r>
              <a:rPr lang="en-US" sz="1200" b="0" i="0" dirty="0">
                <a:solidFill>
                  <a:srgbClr val="0077AA"/>
                </a:solidFill>
                <a:effectLst/>
                <a:latin typeface="Comic Sans MS" panose="030F0702030302020204" pitchFamily="66" charset="0"/>
              </a:rPr>
              <a:t>new</a:t>
            </a:r>
            <a:r>
              <a:rPr lang="en-US" sz="1200" b="0" i="0" dirty="0">
                <a:solidFill>
                  <a:srgbClr val="333333"/>
                </a:solidFill>
                <a:effectLst/>
                <a:latin typeface="Comic Sans MS" panose="030F0702030302020204" pitchFamily="66" charset="0"/>
              </a:rPr>
              <a:t> </a:t>
            </a:r>
            <a:r>
              <a:rPr lang="en-US" sz="1200" b="0" i="0" dirty="0">
                <a:solidFill>
                  <a:srgbClr val="DD4A68"/>
                </a:solidFill>
                <a:effectLst/>
                <a:latin typeface="Comic Sans MS" panose="030F0702030302020204" pitchFamily="66" charset="0"/>
              </a:rPr>
              <a:t>Object</a:t>
            </a:r>
            <a:r>
              <a:rPr lang="en-US" sz="1200" b="0" i="0" dirty="0">
                <a:solidFill>
                  <a:srgbClr val="999999"/>
                </a:solidFill>
                <a:effectLst/>
                <a:latin typeface="Comic Sans MS" panose="030F0702030302020204" pitchFamily="66" charset="0"/>
              </a:rPr>
              <a:t>();</a:t>
            </a:r>
            <a:endParaRPr lang="ru-RU" sz="1200" dirty="0">
              <a:latin typeface="Comic Sans MS" panose="030F0702030302020204" pitchFamily="66" charset="0"/>
            </a:endParaRPr>
          </a:p>
        </p:txBody>
      </p:sp>
      <p:pic>
        <p:nvPicPr>
          <p:cNvPr id="12" name="Рисунок 11">
            <a:extLst>
              <a:ext uri="{FF2B5EF4-FFF2-40B4-BE49-F238E27FC236}">
                <a16:creationId xmlns:a16="http://schemas.microsoft.com/office/drawing/2014/main" id="{BF1F5FCF-B538-461D-BEB3-9CF9C9E4FDC8}"/>
              </a:ext>
            </a:extLst>
          </p:cNvPr>
          <p:cNvPicPr>
            <a:picLocks noChangeAspect="1"/>
          </p:cNvPicPr>
          <p:nvPr/>
        </p:nvPicPr>
        <p:blipFill>
          <a:blip r:embed="rId10"/>
          <a:stretch>
            <a:fillRect/>
          </a:stretch>
        </p:blipFill>
        <p:spPr>
          <a:xfrm>
            <a:off x="7229524" y="2027096"/>
            <a:ext cx="4533900" cy="43053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9000">
              <a:schemeClr val="bg1"/>
            </a:gs>
            <a:gs pos="39000">
              <a:srgbClr val="FFF0EE"/>
            </a:gs>
          </a:gsLst>
          <a:lin ang="5400000" scaled="1"/>
        </a:gradFill>
        <a:effectLst/>
      </p:bgPr>
    </p:bg>
    <p:spTree>
      <p:nvGrpSpPr>
        <p:cNvPr id="1" name="Shape 109"/>
        <p:cNvGrpSpPr/>
        <p:nvPr/>
      </p:nvGrpSpPr>
      <p:grpSpPr>
        <a:xfrm>
          <a:off x="0" y="0"/>
          <a:ext cx="0" cy="0"/>
          <a:chOff x="0" y="0"/>
          <a:chExt cx="0" cy="0"/>
        </a:xfrm>
      </p:grpSpPr>
      <p:grpSp>
        <p:nvGrpSpPr>
          <p:cNvPr id="15" name="Группа 14">
            <a:extLst>
              <a:ext uri="{FF2B5EF4-FFF2-40B4-BE49-F238E27FC236}">
                <a16:creationId xmlns:a16="http://schemas.microsoft.com/office/drawing/2014/main" id="{958E5570-AE43-44B1-AE73-9B277A933650}"/>
              </a:ext>
            </a:extLst>
          </p:cNvPr>
          <p:cNvGrpSpPr/>
          <p:nvPr/>
        </p:nvGrpSpPr>
        <p:grpSpPr>
          <a:xfrm>
            <a:off x="6770542" y="3266312"/>
            <a:ext cx="5167693" cy="2267399"/>
            <a:chOff x="3302000" y="-472436"/>
            <a:chExt cx="5187567" cy="2003953"/>
          </a:xfrm>
        </p:grpSpPr>
        <p:sp>
          <p:nvSpPr>
            <p:cNvPr id="16" name="Google Shape;229;p15">
              <a:extLst>
                <a:ext uri="{FF2B5EF4-FFF2-40B4-BE49-F238E27FC236}">
                  <a16:creationId xmlns:a16="http://schemas.microsoft.com/office/drawing/2014/main" id="{178511D4-95D9-4072-8E3F-C3B864C04A4B}"/>
                </a:ext>
              </a:extLst>
            </p:cNvPr>
            <p:cNvSpPr txBox="1"/>
            <p:nvPr/>
          </p:nvSpPr>
          <p:spPr>
            <a:xfrm>
              <a:off x="3302000" y="-472436"/>
              <a:ext cx="247014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000" b="1" i="0" dirty="0">
                  <a:solidFill>
                    <a:srgbClr val="5A558D"/>
                  </a:solidFill>
                  <a:effectLst/>
                  <a:latin typeface="Comic Sans MS" panose="030F0702030302020204" pitchFamily="66" charset="0"/>
                </a:rPr>
                <a:t>Object</a:t>
              </a:r>
              <a:r>
                <a:rPr lang="ru-RU" sz="4000" b="1" i="0" dirty="0">
                  <a:solidFill>
                    <a:srgbClr val="5A558D"/>
                  </a:solidFill>
                  <a:effectLst/>
                  <a:latin typeface="Comic Sans MS" panose="030F0702030302020204" pitchFamily="66" charset="0"/>
                </a:rPr>
                <a:t> -</a:t>
              </a:r>
              <a:endParaRPr sz="32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17" name="TextBox 16">
              <a:extLst>
                <a:ext uri="{FF2B5EF4-FFF2-40B4-BE49-F238E27FC236}">
                  <a16:creationId xmlns:a16="http://schemas.microsoft.com/office/drawing/2014/main" id="{6345E873-BF7F-4479-9E19-C51E7A785881}"/>
                </a:ext>
              </a:extLst>
            </p:cNvPr>
            <p:cNvSpPr txBox="1"/>
            <p:nvPr/>
          </p:nvSpPr>
          <p:spPr>
            <a:xfrm>
              <a:off x="3923918" y="454299"/>
              <a:ext cx="4565649" cy="1077218"/>
            </a:xfrm>
            <a:prstGeom prst="rect">
              <a:avLst/>
            </a:prstGeom>
            <a:noFill/>
          </p:spPr>
          <p:txBody>
            <a:bodyPr wrap="square">
              <a:spAutoFit/>
            </a:bodyPr>
            <a:lstStyle/>
            <a:p>
              <a:r>
                <a:rPr lang="ru-RU" i="0" dirty="0">
                  <a:solidFill>
                    <a:srgbClr val="333333"/>
                  </a:solidFill>
                  <a:effectLst/>
                  <a:latin typeface="Comic Sans MS" panose="030F0702030302020204" pitchFamily="66" charset="0"/>
                </a:rPr>
                <a:t>используются для хранения коллекций, </a:t>
              </a:r>
            </a:p>
            <a:p>
              <a:r>
                <a:rPr lang="ru-RU" i="0" dirty="0">
                  <a:solidFill>
                    <a:srgbClr val="333333"/>
                  </a:solidFill>
                  <a:effectLst/>
                  <a:latin typeface="Comic Sans MS" panose="030F0702030302020204" pitchFamily="66" charset="0"/>
                </a:rPr>
                <a:t>различных значений и более сложных сущностей.</a:t>
              </a:r>
            </a:p>
            <a:p>
              <a:br>
                <a:rPr lang="ru-RU" sz="1200" i="0" dirty="0">
                  <a:solidFill>
                    <a:srgbClr val="1B1B1B"/>
                  </a:solidFill>
                  <a:effectLst/>
                  <a:latin typeface="Comic Sans MS" panose="030F0702030302020204" pitchFamily="66" charset="0"/>
                </a:rPr>
              </a:br>
              <a:r>
                <a:rPr lang="ru-RU" sz="1200" i="0" dirty="0">
                  <a:solidFill>
                    <a:srgbClr val="1B1B1B"/>
                  </a:solidFill>
                  <a:effectLst/>
                  <a:latin typeface="Comic Sans MS" panose="030F0702030302020204" pitchFamily="66" charset="0"/>
                </a:rPr>
                <a:t>— это самостоятельная единица,</a:t>
              </a:r>
            </a:p>
            <a:p>
              <a:r>
                <a:rPr lang="ru-RU" sz="1200" i="0" dirty="0">
                  <a:solidFill>
                    <a:srgbClr val="1B1B1B"/>
                  </a:solidFill>
                  <a:effectLst/>
                  <a:latin typeface="Comic Sans MS" panose="030F0702030302020204" pitchFamily="66" charset="0"/>
                </a:rPr>
                <a:t>имеющая свойства и определённый тип. </a:t>
              </a:r>
              <a:r>
                <a:rPr lang="ru-RU" sz="1200" i="0" dirty="0">
                  <a:solidFill>
                    <a:srgbClr val="333333"/>
                  </a:solidFill>
                  <a:effectLst/>
                  <a:latin typeface="Comic Sans MS" panose="030F0702030302020204" pitchFamily="66" charset="0"/>
                </a:rPr>
                <a:t> </a:t>
              </a:r>
              <a:endParaRPr lang="ru-RU" sz="1200" dirty="0">
                <a:latin typeface="Comic Sans MS" panose="030F0702030302020204" pitchFamily="66" charset="0"/>
              </a:endParaRPr>
            </a:p>
          </p:txBody>
        </p:sp>
      </p:grpSp>
      <p:grpSp>
        <p:nvGrpSpPr>
          <p:cNvPr id="7" name="Группа 6">
            <a:extLst>
              <a:ext uri="{FF2B5EF4-FFF2-40B4-BE49-F238E27FC236}">
                <a16:creationId xmlns:a16="http://schemas.microsoft.com/office/drawing/2014/main" id="{F771D2F3-7EE4-4CF8-BCA8-E7CE75A850C0}"/>
              </a:ext>
            </a:extLst>
          </p:cNvPr>
          <p:cNvGrpSpPr/>
          <p:nvPr/>
        </p:nvGrpSpPr>
        <p:grpSpPr>
          <a:xfrm>
            <a:off x="795707" y="837987"/>
            <a:ext cx="6154295" cy="892552"/>
            <a:chOff x="469899" y="267470"/>
            <a:chExt cx="6154295" cy="892552"/>
          </a:xfrm>
        </p:grpSpPr>
        <p:sp>
          <p:nvSpPr>
            <p:cNvPr id="22" name="TextBox 21">
              <a:extLst>
                <a:ext uri="{FF2B5EF4-FFF2-40B4-BE49-F238E27FC236}">
                  <a16:creationId xmlns:a16="http://schemas.microsoft.com/office/drawing/2014/main" id="{85925BE5-99B8-48C4-A445-110D6AF9652D}"/>
                </a:ext>
              </a:extLst>
            </p:cNvPr>
            <p:cNvSpPr txBox="1"/>
            <p:nvPr/>
          </p:nvSpPr>
          <p:spPr>
            <a:xfrm>
              <a:off x="469899" y="267470"/>
              <a:ext cx="6154295" cy="523220"/>
            </a:xfrm>
            <a:prstGeom prst="rect">
              <a:avLst/>
            </a:prstGeom>
            <a:noFill/>
          </p:spPr>
          <p:txBody>
            <a:bodyPr wrap="square">
              <a:spAutoFit/>
            </a:bodyPr>
            <a:lstStyle/>
            <a:p>
              <a:r>
                <a:rPr lang="ru-RU" sz="2800" dirty="0">
                  <a:solidFill>
                    <a:schemeClr val="accent1"/>
                  </a:solidFill>
                  <a:latin typeface="Comic Sans MS" panose="030F0702030302020204" pitchFamily="66" charset="0"/>
                  <a:ea typeface="Rubik"/>
                  <a:cs typeface="Rubik"/>
                  <a:sym typeface="Rubik"/>
                </a:rPr>
                <a:t>Для чего они нужен это </a:t>
              </a:r>
              <a:r>
                <a:rPr lang="en-US" sz="2800" dirty="0">
                  <a:solidFill>
                    <a:schemeClr val="accent1"/>
                  </a:solidFill>
                  <a:latin typeface="Comic Sans MS" panose="030F0702030302020204" pitchFamily="66" charset="0"/>
                  <a:ea typeface="Rubik"/>
                  <a:cs typeface="Rubik"/>
                  <a:sym typeface="Rubik"/>
                </a:rPr>
                <a:t>Object</a:t>
              </a:r>
              <a:r>
                <a:rPr lang="ru-RU" sz="2800" dirty="0">
                  <a:solidFill>
                    <a:schemeClr val="accent1"/>
                  </a:solidFill>
                  <a:latin typeface="Comic Sans MS" panose="030F0702030302020204" pitchFamily="66" charset="0"/>
                  <a:ea typeface="Rubik"/>
                  <a:cs typeface="Rubik"/>
                  <a:sym typeface="Rubik"/>
                </a:rPr>
                <a:t> ? </a:t>
              </a:r>
              <a:endParaRPr lang="ru-RU" sz="2800" dirty="0">
                <a:solidFill>
                  <a:schemeClr val="accent1"/>
                </a:solidFill>
              </a:endParaRPr>
            </a:p>
          </p:txBody>
        </p:sp>
        <p:sp>
          <p:nvSpPr>
            <p:cNvPr id="23" name="TextBox 22">
              <a:extLst>
                <a:ext uri="{FF2B5EF4-FFF2-40B4-BE49-F238E27FC236}">
                  <a16:creationId xmlns:a16="http://schemas.microsoft.com/office/drawing/2014/main" id="{CC6AEA78-57F0-4171-92B8-770BC237C665}"/>
                </a:ext>
              </a:extLst>
            </p:cNvPr>
            <p:cNvSpPr txBox="1"/>
            <p:nvPr/>
          </p:nvSpPr>
          <p:spPr>
            <a:xfrm>
              <a:off x="3645861" y="790690"/>
              <a:ext cx="2835695" cy="369332"/>
            </a:xfrm>
            <a:prstGeom prst="rect">
              <a:avLst/>
            </a:prstGeom>
            <a:noFill/>
          </p:spPr>
          <p:txBody>
            <a:bodyPr wrap="square">
              <a:spAutoFit/>
            </a:bodyPr>
            <a:lstStyle/>
            <a:p>
              <a:r>
                <a:rPr lang="ru-RU" sz="1800" dirty="0">
                  <a:solidFill>
                    <a:schemeClr val="tx2">
                      <a:lumMod val="90000"/>
                    </a:schemeClr>
                  </a:solidFill>
                  <a:latin typeface="Comic Sans MS" panose="030F0702030302020204" pitchFamily="66" charset="0"/>
                  <a:ea typeface="Rubik"/>
                  <a:cs typeface="Rubik"/>
                  <a:sym typeface="Rubik"/>
                </a:rPr>
                <a:t>- Причина появления ?</a:t>
              </a:r>
              <a:endParaRPr lang="ru-RU" sz="1800" dirty="0">
                <a:solidFill>
                  <a:schemeClr val="tx2">
                    <a:lumMod val="90000"/>
                  </a:schemeClr>
                </a:solidFill>
              </a:endParaRPr>
            </a:p>
          </p:txBody>
        </p:sp>
      </p:grpSp>
      <p:pic>
        <p:nvPicPr>
          <p:cNvPr id="28" name="Google Shape;116;p3">
            <a:extLst>
              <a:ext uri="{FF2B5EF4-FFF2-40B4-BE49-F238E27FC236}">
                <a16:creationId xmlns:a16="http://schemas.microsoft.com/office/drawing/2014/main" id="{D8C9D318-44F7-49A5-96D8-52D22B1E0283}"/>
              </a:ext>
            </a:extLst>
          </p:cNvPr>
          <p:cNvPicPr preferRelativeResize="0"/>
          <p:nvPr/>
        </p:nvPicPr>
        <p:blipFill rotWithShape="1">
          <a:blip r:embed="rId3">
            <a:alphaModFix/>
          </a:blip>
          <a:srcRect/>
          <a:stretch/>
        </p:blipFill>
        <p:spPr>
          <a:xfrm>
            <a:off x="9098447" y="498907"/>
            <a:ext cx="2055033" cy="1650763"/>
          </a:xfrm>
          <a:prstGeom prst="rect">
            <a:avLst/>
          </a:prstGeom>
          <a:noFill/>
          <a:ln>
            <a:noFill/>
          </a:ln>
        </p:spPr>
      </p:pic>
      <p:pic>
        <p:nvPicPr>
          <p:cNvPr id="24" name="Рисунок 23">
            <a:extLst>
              <a:ext uri="{FF2B5EF4-FFF2-40B4-BE49-F238E27FC236}">
                <a16:creationId xmlns:a16="http://schemas.microsoft.com/office/drawing/2014/main" id="{C3328127-CC6B-4C2C-9A90-7BD12D493FCF}"/>
              </a:ext>
            </a:extLst>
          </p:cNvPr>
          <p:cNvPicPr>
            <a:picLocks noChangeAspect="1"/>
          </p:cNvPicPr>
          <p:nvPr/>
        </p:nvPicPr>
        <p:blipFill>
          <a:blip r:embed="rId4"/>
          <a:stretch>
            <a:fillRect/>
          </a:stretch>
        </p:blipFill>
        <p:spPr>
          <a:xfrm>
            <a:off x="536839" y="2799991"/>
            <a:ext cx="1126595" cy="1324828"/>
          </a:xfrm>
          <a:prstGeom prst="rect">
            <a:avLst/>
          </a:prstGeom>
          <a:scene3d>
            <a:camera prst="orthographicFront"/>
            <a:lightRig rig="threePt" dir="t"/>
          </a:scene3d>
          <a:sp3d>
            <a:bevelT/>
          </a:sp3d>
        </p:spPr>
      </p:pic>
      <p:sp>
        <p:nvSpPr>
          <p:cNvPr id="29" name="Прямоугольник: скругленные углы 28">
            <a:extLst>
              <a:ext uri="{FF2B5EF4-FFF2-40B4-BE49-F238E27FC236}">
                <a16:creationId xmlns:a16="http://schemas.microsoft.com/office/drawing/2014/main" id="{8C4655EE-7994-4C72-9368-21062D203CF9}"/>
              </a:ext>
            </a:extLst>
          </p:cNvPr>
          <p:cNvSpPr/>
          <p:nvPr/>
        </p:nvSpPr>
        <p:spPr>
          <a:xfrm>
            <a:off x="3022311" y="3135514"/>
            <a:ext cx="1701088" cy="653779"/>
          </a:xfrm>
          <a:prstGeom prst="roundRect">
            <a:avLst>
              <a:gd name="adj" fmla="val 26090"/>
            </a:avLst>
          </a:prstGeom>
          <a:noFill/>
          <a:ln w="38100">
            <a:solidFill>
              <a:srgbClr val="5A5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dirty="0">
                <a:solidFill>
                  <a:schemeClr val="accent5"/>
                </a:solidFill>
              </a:rPr>
              <a:t>Животное</a:t>
            </a:r>
          </a:p>
        </p:txBody>
      </p:sp>
      <p:sp>
        <p:nvSpPr>
          <p:cNvPr id="30" name="Стрелка: вправо 29">
            <a:extLst>
              <a:ext uri="{FF2B5EF4-FFF2-40B4-BE49-F238E27FC236}">
                <a16:creationId xmlns:a16="http://schemas.microsoft.com/office/drawing/2014/main" id="{281103DF-4FAC-476E-9D0F-ADC14A5EF5DF}"/>
              </a:ext>
            </a:extLst>
          </p:cNvPr>
          <p:cNvSpPr/>
          <p:nvPr/>
        </p:nvSpPr>
        <p:spPr>
          <a:xfrm>
            <a:off x="1969181" y="3200903"/>
            <a:ext cx="747383" cy="523003"/>
          </a:xfrm>
          <a:prstGeom prst="rightArrow">
            <a:avLst/>
          </a:prstGeom>
          <a:solidFill>
            <a:srgbClr val="5A5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2" name="Рисунок 31">
            <a:extLst>
              <a:ext uri="{FF2B5EF4-FFF2-40B4-BE49-F238E27FC236}">
                <a16:creationId xmlns:a16="http://schemas.microsoft.com/office/drawing/2014/main" id="{2AD11BED-8F4F-4526-BD5E-275EE368886B}"/>
              </a:ext>
            </a:extLst>
          </p:cNvPr>
          <p:cNvPicPr>
            <a:picLocks noChangeAspect="1"/>
          </p:cNvPicPr>
          <p:nvPr/>
        </p:nvPicPr>
        <p:blipFill>
          <a:blip r:embed="rId5"/>
          <a:stretch>
            <a:fillRect/>
          </a:stretch>
        </p:blipFill>
        <p:spPr>
          <a:xfrm>
            <a:off x="253765" y="4426791"/>
            <a:ext cx="2279462" cy="2279462"/>
          </a:xfrm>
          <a:prstGeom prst="rect">
            <a:avLst/>
          </a:prstGeom>
        </p:spPr>
      </p:pic>
      <p:sp>
        <p:nvSpPr>
          <p:cNvPr id="38" name="Прямоугольник: скругленные углы 37">
            <a:extLst>
              <a:ext uri="{FF2B5EF4-FFF2-40B4-BE49-F238E27FC236}">
                <a16:creationId xmlns:a16="http://schemas.microsoft.com/office/drawing/2014/main" id="{531E447E-7745-49B9-8306-8B6A41C3EE1D}"/>
              </a:ext>
            </a:extLst>
          </p:cNvPr>
          <p:cNvSpPr/>
          <p:nvPr/>
        </p:nvSpPr>
        <p:spPr>
          <a:xfrm>
            <a:off x="4153294" y="5185753"/>
            <a:ext cx="1701088" cy="761540"/>
          </a:xfrm>
          <a:prstGeom prst="roundRect">
            <a:avLst>
              <a:gd name="adj" fmla="val 26090"/>
            </a:avLst>
          </a:prstGeom>
          <a:noFill/>
          <a:ln w="38100">
            <a:solidFill>
              <a:srgbClr val="5A5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dirty="0">
                <a:solidFill>
                  <a:schemeClr val="accent5"/>
                </a:solidFill>
              </a:rPr>
              <a:t>Человек</a:t>
            </a:r>
            <a:r>
              <a:rPr lang="en-US" sz="2000" b="1" dirty="0">
                <a:solidFill>
                  <a:schemeClr val="accent5"/>
                </a:solidFill>
              </a:rPr>
              <a:t> User</a:t>
            </a:r>
            <a:endParaRPr lang="ru-RU" sz="2000" b="1" dirty="0">
              <a:solidFill>
                <a:schemeClr val="accent5"/>
              </a:solidFill>
            </a:endParaRPr>
          </a:p>
        </p:txBody>
      </p:sp>
      <p:sp>
        <p:nvSpPr>
          <p:cNvPr id="39" name="Стрелка: вправо 38">
            <a:extLst>
              <a:ext uri="{FF2B5EF4-FFF2-40B4-BE49-F238E27FC236}">
                <a16:creationId xmlns:a16="http://schemas.microsoft.com/office/drawing/2014/main" id="{1DD84FF6-CA77-485A-A524-297E81C63264}"/>
              </a:ext>
            </a:extLst>
          </p:cNvPr>
          <p:cNvSpPr/>
          <p:nvPr/>
        </p:nvSpPr>
        <p:spPr>
          <a:xfrm>
            <a:off x="2969569" y="5305021"/>
            <a:ext cx="747383" cy="523003"/>
          </a:xfrm>
          <a:prstGeom prst="rightArrow">
            <a:avLst/>
          </a:prstGeom>
          <a:solidFill>
            <a:srgbClr val="5A5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1" name="Google Shape;331;p26">
            <a:hlinkClick r:id="rId6"/>
            <a:extLst>
              <a:ext uri="{FF2B5EF4-FFF2-40B4-BE49-F238E27FC236}">
                <a16:creationId xmlns:a16="http://schemas.microsoft.com/office/drawing/2014/main" id="{FD83843E-3D16-4632-96A1-47F039195390}"/>
              </a:ext>
            </a:extLst>
          </p:cNvPr>
          <p:cNvPicPr preferRelativeResize="0"/>
          <p:nvPr/>
        </p:nvPicPr>
        <p:blipFill rotWithShape="1">
          <a:blip r:embed="rId7">
            <a:alphaModFix/>
          </a:blip>
          <a:srcRect/>
          <a:stretch/>
        </p:blipFill>
        <p:spPr>
          <a:xfrm>
            <a:off x="10898041" y="4992020"/>
            <a:ext cx="326426" cy="326426"/>
          </a:xfrm>
          <a:prstGeom prst="rect">
            <a:avLst/>
          </a:prstGeom>
          <a:noFill/>
          <a:ln>
            <a:noFill/>
          </a:ln>
        </p:spPr>
      </p:pic>
      <p:pic>
        <p:nvPicPr>
          <p:cNvPr id="49" name="Google Shape;318;p25" descr="C:\Users\gelya\OneDrive\Рабочий стол\Link.png">
            <a:hlinkClick r:id="rId8"/>
            <a:extLst>
              <a:ext uri="{FF2B5EF4-FFF2-40B4-BE49-F238E27FC236}">
                <a16:creationId xmlns:a16="http://schemas.microsoft.com/office/drawing/2014/main" id="{5BF3E810-52B7-401E-9B9B-061C4B9159FD}"/>
              </a:ext>
            </a:extLst>
          </p:cNvPr>
          <p:cNvPicPr preferRelativeResize="0"/>
          <p:nvPr/>
        </p:nvPicPr>
        <p:blipFill rotWithShape="1">
          <a:blip r:embed="rId9">
            <a:alphaModFix/>
          </a:blip>
          <a:srcRect/>
          <a:stretch/>
        </p:blipFill>
        <p:spPr>
          <a:xfrm>
            <a:off x="11224467" y="4906893"/>
            <a:ext cx="504056" cy="4517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7"/>
        <p:cNvGrpSpPr/>
        <p:nvPr/>
      </p:nvGrpSpPr>
      <p:grpSpPr>
        <a:xfrm>
          <a:off x="0" y="0"/>
          <a:ext cx="0" cy="0"/>
          <a:chOff x="0" y="0"/>
          <a:chExt cx="0" cy="0"/>
        </a:xfrm>
      </p:grpSpPr>
      <p:grpSp>
        <p:nvGrpSpPr>
          <p:cNvPr id="38" name="Группа 37">
            <a:extLst>
              <a:ext uri="{FF2B5EF4-FFF2-40B4-BE49-F238E27FC236}">
                <a16:creationId xmlns:a16="http://schemas.microsoft.com/office/drawing/2014/main" id="{0B85939D-1F17-484B-B6C3-56782AA30FF8}"/>
              </a:ext>
            </a:extLst>
          </p:cNvPr>
          <p:cNvGrpSpPr/>
          <p:nvPr/>
        </p:nvGrpSpPr>
        <p:grpSpPr>
          <a:xfrm>
            <a:off x="8659823" y="651036"/>
            <a:ext cx="2315658" cy="1605382"/>
            <a:chOff x="9736958" y="1198779"/>
            <a:chExt cx="2315658" cy="1605382"/>
          </a:xfrm>
        </p:grpSpPr>
        <p:sp>
          <p:nvSpPr>
            <p:cNvPr id="32" name="TextBox 31">
              <a:extLst>
                <a:ext uri="{FF2B5EF4-FFF2-40B4-BE49-F238E27FC236}">
                  <a16:creationId xmlns:a16="http://schemas.microsoft.com/office/drawing/2014/main" id="{6F5ADA32-B348-4A5E-92FB-B2A9685883E9}"/>
                </a:ext>
              </a:extLst>
            </p:cNvPr>
            <p:cNvSpPr txBox="1"/>
            <p:nvPr/>
          </p:nvSpPr>
          <p:spPr>
            <a:xfrm>
              <a:off x="9846969" y="1686846"/>
              <a:ext cx="1782024" cy="738664"/>
            </a:xfrm>
            <a:prstGeom prst="rect">
              <a:avLst/>
            </a:prstGeom>
            <a:noFill/>
          </p:spPr>
          <p:txBody>
            <a:bodyPr wrap="square">
              <a:spAutoFit/>
            </a:bodyPr>
            <a:lstStyle/>
            <a:p>
              <a:r>
                <a:rPr lang="en-US" b="0" i="0" dirty="0">
                  <a:solidFill>
                    <a:srgbClr val="0077AA"/>
                  </a:solidFill>
                  <a:effectLst/>
                  <a:latin typeface="Consolas" panose="020B0609020204030204" pitchFamily="49" charset="0"/>
                </a:rPr>
                <a:t>const</a:t>
              </a:r>
              <a:r>
                <a:rPr lang="ru-RU"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name</a:t>
              </a:r>
              <a:r>
                <a:rPr lang="ru-RU" b="0" i="0" dirty="0">
                  <a:solidFill>
                    <a:srgbClr val="333333"/>
                  </a:solidFill>
                  <a:effectLst/>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"key"</a:t>
              </a:r>
              <a:r>
                <a:rPr lang="ru-RU" b="1" i="0" dirty="0">
                  <a:solidFill>
                    <a:srgbClr val="FF0000"/>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value</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p>
          </p:txBody>
        </p:sp>
        <p:sp>
          <p:nvSpPr>
            <p:cNvPr id="33" name="Выноска: линия 32">
              <a:extLst>
                <a:ext uri="{FF2B5EF4-FFF2-40B4-BE49-F238E27FC236}">
                  <a16:creationId xmlns:a16="http://schemas.microsoft.com/office/drawing/2014/main" id="{6CE8A74D-736A-4C8D-B069-EF0A0CDCE3D6}"/>
                </a:ext>
              </a:extLst>
            </p:cNvPr>
            <p:cNvSpPr/>
            <p:nvPr/>
          </p:nvSpPr>
          <p:spPr>
            <a:xfrm>
              <a:off x="11002431" y="2515352"/>
              <a:ext cx="1050185" cy="288809"/>
            </a:xfrm>
            <a:prstGeom prst="borderCallout1">
              <a:avLst>
                <a:gd name="adj1" fmla="val 2334"/>
                <a:gd name="adj2" fmla="val 14266"/>
                <a:gd name="adj3" fmla="val -131406"/>
                <a:gd name="adj4" fmla="val 6070"/>
              </a:avLst>
            </a:prstGeom>
            <a:noFill/>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dirty="0">
                  <a:solidFill>
                    <a:schemeClr val="accent6"/>
                  </a:solidFill>
                  <a:latin typeface="Comic Sans MS" panose="030F0702030302020204" pitchFamily="66" charset="0"/>
                </a:rPr>
                <a:t>Значение</a:t>
              </a:r>
            </a:p>
          </p:txBody>
        </p:sp>
        <p:sp>
          <p:nvSpPr>
            <p:cNvPr id="43" name="Выноска: изогнутая линия 42">
              <a:extLst>
                <a:ext uri="{FF2B5EF4-FFF2-40B4-BE49-F238E27FC236}">
                  <a16:creationId xmlns:a16="http://schemas.microsoft.com/office/drawing/2014/main" id="{865BC475-7CC8-4169-8790-2916C9DDF777}"/>
                </a:ext>
              </a:extLst>
            </p:cNvPr>
            <p:cNvSpPr/>
            <p:nvPr/>
          </p:nvSpPr>
          <p:spPr>
            <a:xfrm>
              <a:off x="10096221" y="1929507"/>
              <a:ext cx="1422400" cy="253341"/>
            </a:xfrm>
            <a:prstGeom prst="borderCallout2">
              <a:avLst>
                <a:gd name="adj1" fmla="val -1608"/>
                <a:gd name="adj2" fmla="val 99456"/>
                <a:gd name="adj3" fmla="val -115009"/>
                <a:gd name="adj4" fmla="val 110758"/>
                <a:gd name="adj5" fmla="val -202963"/>
                <a:gd name="adj6" fmla="val 96484"/>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0" i="0" dirty="0">
                  <a:solidFill>
                    <a:srgbClr val="333333"/>
                  </a:solidFill>
                  <a:effectLst/>
                  <a:latin typeface="Comic Sans MS" panose="030F0702030302020204" pitchFamily="66" charset="0"/>
                </a:rPr>
                <a:t> </a:t>
              </a:r>
              <a:endParaRPr lang="ru-RU" dirty="0">
                <a:latin typeface="Comic Sans MS" panose="030F0702030302020204" pitchFamily="66" charset="0"/>
              </a:endParaRPr>
            </a:p>
          </p:txBody>
        </p:sp>
        <p:sp>
          <p:nvSpPr>
            <p:cNvPr id="45" name="Выноска: линия 44">
              <a:extLst>
                <a:ext uri="{FF2B5EF4-FFF2-40B4-BE49-F238E27FC236}">
                  <a16:creationId xmlns:a16="http://schemas.microsoft.com/office/drawing/2014/main" id="{92C94BB3-6F2B-4E01-B7ED-6E52C5BFBE99}"/>
                </a:ext>
              </a:extLst>
            </p:cNvPr>
            <p:cNvSpPr/>
            <p:nvPr/>
          </p:nvSpPr>
          <p:spPr>
            <a:xfrm>
              <a:off x="9736958" y="2515352"/>
              <a:ext cx="718527" cy="288809"/>
            </a:xfrm>
            <a:prstGeom prst="borderCallout1">
              <a:avLst>
                <a:gd name="adj1" fmla="val -2357"/>
                <a:gd name="adj2" fmla="val 75642"/>
                <a:gd name="adj3" fmla="val -131405"/>
                <a:gd name="adj4" fmla="val 90509"/>
              </a:avLst>
            </a:prstGeom>
            <a:noFill/>
            <a:ln w="12700">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dirty="0">
                  <a:solidFill>
                    <a:srgbClr val="333333"/>
                  </a:solidFill>
                  <a:latin typeface="Comic Sans MS" panose="030F0702030302020204" pitchFamily="66" charset="0"/>
                </a:rPr>
                <a:t>Ключ</a:t>
              </a:r>
              <a:endParaRPr lang="ru-RU" dirty="0">
                <a:latin typeface="Comic Sans MS" panose="030F0702030302020204" pitchFamily="66" charset="0"/>
              </a:endParaRPr>
            </a:p>
          </p:txBody>
        </p:sp>
        <p:sp>
          <p:nvSpPr>
            <p:cNvPr id="48" name="TextBox 47">
              <a:extLst>
                <a:ext uri="{FF2B5EF4-FFF2-40B4-BE49-F238E27FC236}">
                  <a16:creationId xmlns:a16="http://schemas.microsoft.com/office/drawing/2014/main" id="{848E8501-D264-40DE-9167-42736461B4BF}"/>
                </a:ext>
              </a:extLst>
            </p:cNvPr>
            <p:cNvSpPr txBox="1"/>
            <p:nvPr/>
          </p:nvSpPr>
          <p:spPr>
            <a:xfrm>
              <a:off x="11066990" y="1198779"/>
              <a:ext cx="985626" cy="307777"/>
            </a:xfrm>
            <a:prstGeom prst="rect">
              <a:avLst/>
            </a:prstGeom>
            <a:noFill/>
            <a:ln w="3175">
              <a:solidFill>
                <a:schemeClr val="tx1"/>
              </a:solidFill>
            </a:ln>
          </p:spPr>
          <p:txBody>
            <a:bodyPr wrap="square">
              <a:spAutoFit/>
            </a:bodyPr>
            <a:lstStyle/>
            <a:p>
              <a:r>
                <a:rPr lang="ru-RU" b="0" i="0" dirty="0">
                  <a:solidFill>
                    <a:srgbClr val="333333"/>
                  </a:solidFill>
                  <a:effectLst/>
                  <a:latin typeface="Comic Sans MS" panose="030F0702030302020204" pitchFamily="66" charset="0"/>
                </a:rPr>
                <a:t>Свойство</a:t>
              </a:r>
              <a:endParaRPr lang="ru-RU" dirty="0"/>
            </a:p>
          </p:txBody>
        </p:sp>
      </p:grpSp>
      <p:pic>
        <p:nvPicPr>
          <p:cNvPr id="55" name="Google Shape;253;p17">
            <a:extLst>
              <a:ext uri="{FF2B5EF4-FFF2-40B4-BE49-F238E27FC236}">
                <a16:creationId xmlns:a16="http://schemas.microsoft.com/office/drawing/2014/main" id="{43655FFA-4260-48C3-A3B5-1964EEADDE96}"/>
              </a:ext>
            </a:extLst>
          </p:cNvPr>
          <p:cNvPicPr preferRelativeResize="0"/>
          <p:nvPr/>
        </p:nvPicPr>
        <p:blipFill rotWithShape="1">
          <a:blip r:embed="rId3">
            <a:alphaModFix/>
          </a:blip>
          <a:srcRect/>
          <a:stretch/>
        </p:blipFill>
        <p:spPr>
          <a:xfrm rot="5400000">
            <a:off x="10554364" y="5538593"/>
            <a:ext cx="903337" cy="1735477"/>
          </a:xfrm>
          <a:prstGeom prst="rect">
            <a:avLst/>
          </a:prstGeom>
          <a:noFill/>
          <a:ln>
            <a:noFill/>
          </a:ln>
        </p:spPr>
      </p:pic>
      <p:grpSp>
        <p:nvGrpSpPr>
          <p:cNvPr id="60" name="Группа 59">
            <a:extLst>
              <a:ext uri="{FF2B5EF4-FFF2-40B4-BE49-F238E27FC236}">
                <a16:creationId xmlns:a16="http://schemas.microsoft.com/office/drawing/2014/main" id="{C7973CC4-BD55-4DEA-BA9E-0D79AC1827AE}"/>
              </a:ext>
            </a:extLst>
          </p:cNvPr>
          <p:cNvGrpSpPr/>
          <p:nvPr/>
        </p:nvGrpSpPr>
        <p:grpSpPr>
          <a:xfrm>
            <a:off x="1374199" y="932473"/>
            <a:ext cx="6330762" cy="570221"/>
            <a:chOff x="2396972" y="1291530"/>
            <a:chExt cx="6330762" cy="570221"/>
          </a:xfrm>
        </p:grpSpPr>
        <p:grpSp>
          <p:nvGrpSpPr>
            <p:cNvPr id="50" name="Группа 49">
              <a:extLst>
                <a:ext uri="{FF2B5EF4-FFF2-40B4-BE49-F238E27FC236}">
                  <a16:creationId xmlns:a16="http://schemas.microsoft.com/office/drawing/2014/main" id="{B4C84BCC-7FE8-4C5C-A679-C125808E7574}"/>
                </a:ext>
              </a:extLst>
            </p:cNvPr>
            <p:cNvGrpSpPr/>
            <p:nvPr/>
          </p:nvGrpSpPr>
          <p:grpSpPr>
            <a:xfrm>
              <a:off x="2937158" y="1291530"/>
              <a:ext cx="5790576" cy="570221"/>
              <a:chOff x="3386667" y="499227"/>
              <a:chExt cx="5790576" cy="570221"/>
            </a:xfrm>
          </p:grpSpPr>
          <p:sp>
            <p:nvSpPr>
              <p:cNvPr id="20" name="TextBox 19">
                <a:extLst>
                  <a:ext uri="{FF2B5EF4-FFF2-40B4-BE49-F238E27FC236}">
                    <a16:creationId xmlns:a16="http://schemas.microsoft.com/office/drawing/2014/main" id="{6B51A20F-ADBA-43BB-B2D8-73107D3614FF}"/>
                  </a:ext>
                </a:extLst>
              </p:cNvPr>
              <p:cNvSpPr txBox="1"/>
              <p:nvPr/>
            </p:nvSpPr>
            <p:spPr>
              <a:xfrm>
                <a:off x="3846630" y="499227"/>
                <a:ext cx="5330613" cy="57022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ru-RU" sz="2800" b="1" dirty="0">
                    <a:solidFill>
                      <a:srgbClr val="FF6D54"/>
                    </a:solidFill>
                    <a:latin typeface="Comic Sans MS" panose="030F0702030302020204" pitchFamily="66" charset="0"/>
                    <a:ea typeface="Rubik"/>
                    <a:cs typeface="Rubik"/>
                    <a:sym typeface="Rubik"/>
                  </a:rPr>
                  <a:t>Виды создания объекта</a:t>
                </a:r>
              </a:p>
            </p:txBody>
          </p:sp>
          <p:pic>
            <p:nvPicPr>
              <p:cNvPr id="53" name="Google Shape;331;p26">
                <a:hlinkClick r:id="rId4"/>
                <a:extLst>
                  <a:ext uri="{FF2B5EF4-FFF2-40B4-BE49-F238E27FC236}">
                    <a16:creationId xmlns:a16="http://schemas.microsoft.com/office/drawing/2014/main" id="{6EF7D64F-3B4E-47AA-B9DD-0DE101D9580A}"/>
                  </a:ext>
                </a:extLst>
              </p:cNvPr>
              <p:cNvPicPr preferRelativeResize="0"/>
              <p:nvPr/>
            </p:nvPicPr>
            <p:blipFill rotWithShape="1">
              <a:blip r:embed="rId5">
                <a:alphaModFix/>
              </a:blip>
              <a:srcRect/>
              <a:stretch/>
            </p:blipFill>
            <p:spPr>
              <a:xfrm>
                <a:off x="3386667" y="621124"/>
                <a:ext cx="326426" cy="326426"/>
              </a:xfrm>
              <a:prstGeom prst="rect">
                <a:avLst/>
              </a:prstGeom>
              <a:noFill/>
              <a:ln>
                <a:noFill/>
              </a:ln>
            </p:spPr>
          </p:pic>
        </p:grpSp>
        <p:pic>
          <p:nvPicPr>
            <p:cNvPr id="65" name="Google Shape;318;p25" descr="C:\Users\gelya\OneDrive\Рабочий стол\Link.png">
              <a:hlinkClick r:id="rId6"/>
              <a:extLst>
                <a:ext uri="{FF2B5EF4-FFF2-40B4-BE49-F238E27FC236}">
                  <a16:creationId xmlns:a16="http://schemas.microsoft.com/office/drawing/2014/main" id="{3B7D0D3B-0194-45FD-907C-28CCFB71DC56}"/>
                </a:ext>
              </a:extLst>
            </p:cNvPr>
            <p:cNvPicPr preferRelativeResize="0"/>
            <p:nvPr/>
          </p:nvPicPr>
          <p:blipFill rotWithShape="1">
            <a:blip r:embed="rId7">
              <a:alphaModFix/>
            </a:blip>
            <a:srcRect/>
            <a:stretch/>
          </p:blipFill>
          <p:spPr>
            <a:xfrm>
              <a:off x="2396972" y="1343619"/>
              <a:ext cx="504056" cy="451784"/>
            </a:xfrm>
            <a:prstGeom prst="rect">
              <a:avLst/>
            </a:prstGeom>
            <a:noFill/>
            <a:ln>
              <a:noFill/>
            </a:ln>
          </p:spPr>
        </p:pic>
      </p:grpSp>
      <p:grpSp>
        <p:nvGrpSpPr>
          <p:cNvPr id="66" name="Группа 65">
            <a:extLst>
              <a:ext uri="{FF2B5EF4-FFF2-40B4-BE49-F238E27FC236}">
                <a16:creationId xmlns:a16="http://schemas.microsoft.com/office/drawing/2014/main" id="{1C4BE4C6-3AAE-4498-8A78-9C695E321202}"/>
              </a:ext>
            </a:extLst>
          </p:cNvPr>
          <p:cNvGrpSpPr/>
          <p:nvPr/>
        </p:nvGrpSpPr>
        <p:grpSpPr>
          <a:xfrm>
            <a:off x="421817" y="2693847"/>
            <a:ext cx="9686359" cy="3416602"/>
            <a:chOff x="238937" y="2538061"/>
            <a:chExt cx="9686359" cy="3416602"/>
          </a:xfrm>
        </p:grpSpPr>
        <p:grpSp>
          <p:nvGrpSpPr>
            <p:cNvPr id="62" name="Группа 61">
              <a:extLst>
                <a:ext uri="{FF2B5EF4-FFF2-40B4-BE49-F238E27FC236}">
                  <a16:creationId xmlns:a16="http://schemas.microsoft.com/office/drawing/2014/main" id="{C88A118A-FD3F-433A-A9CA-C877C7EB3A63}"/>
                </a:ext>
              </a:extLst>
            </p:cNvPr>
            <p:cNvGrpSpPr/>
            <p:nvPr/>
          </p:nvGrpSpPr>
          <p:grpSpPr>
            <a:xfrm>
              <a:off x="238937" y="2538061"/>
              <a:ext cx="9686359" cy="3416602"/>
              <a:chOff x="184752" y="2511623"/>
              <a:chExt cx="9686359" cy="3416602"/>
            </a:xfrm>
          </p:grpSpPr>
          <p:sp>
            <p:nvSpPr>
              <p:cNvPr id="23" name="Прямоугольник 22">
                <a:extLst>
                  <a:ext uri="{FF2B5EF4-FFF2-40B4-BE49-F238E27FC236}">
                    <a16:creationId xmlns:a16="http://schemas.microsoft.com/office/drawing/2014/main" id="{AE0377AD-F88A-4065-8BF6-165E22D394B1}"/>
                  </a:ext>
                </a:extLst>
              </p:cNvPr>
              <p:cNvSpPr/>
              <p:nvPr/>
            </p:nvSpPr>
            <p:spPr>
              <a:xfrm>
                <a:off x="184752" y="3124060"/>
                <a:ext cx="9686359" cy="2804165"/>
              </a:xfrm>
              <a:prstGeom prst="rect">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b="0" i="0" dirty="0">
                  <a:solidFill>
                    <a:schemeClr val="accent1"/>
                  </a:solidFill>
                  <a:effectLst/>
                  <a:latin typeface="Consolas" panose="020B0609020204030204" pitchFamily="49" charset="0"/>
                </a:endParaRPr>
              </a:p>
              <a:p>
                <a:r>
                  <a:rPr lang="ru-RU" b="0" i="0" dirty="0">
                    <a:solidFill>
                      <a:schemeClr val="accent1"/>
                    </a:solidFill>
                    <a:effectLst/>
                    <a:latin typeface="Consolas" panose="020B0609020204030204" pitchFamily="49" charset="0"/>
                  </a:rPr>
                  <a:t>let</a:t>
                </a:r>
                <a:r>
                  <a:rPr lang="ru-RU" b="0" i="0" dirty="0">
                    <a:solidFill>
                      <a:srgbClr val="333333"/>
                    </a:solidFill>
                    <a:effectLst/>
                    <a:latin typeface="Consolas" panose="020B0609020204030204" pitchFamily="49" charset="0"/>
                  </a:rPr>
                  <a:t> user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chemeClr val="accent1"/>
                    </a:solidFill>
                    <a:effectLst/>
                    <a:latin typeface="Consolas" panose="020B0609020204030204" pitchFamily="49" charset="0"/>
                  </a:rPr>
                  <a:t>new</a:t>
                </a:r>
                <a:r>
                  <a:rPr lang="ru-RU" b="0" i="0" dirty="0">
                    <a:solidFill>
                      <a:srgbClr val="333333"/>
                    </a:solidFill>
                    <a:effectLst/>
                    <a:latin typeface="Consolas" panose="020B0609020204030204" pitchFamily="49" charset="0"/>
                  </a:rPr>
                  <a:t> </a:t>
                </a:r>
                <a:r>
                  <a:rPr lang="ru-RU" b="0" i="0" dirty="0">
                    <a:solidFill>
                      <a:srgbClr val="DD4A68"/>
                    </a:solidFill>
                    <a:effectLst/>
                    <a:latin typeface="Consolas" panose="020B0609020204030204" pitchFamily="49" charset="0"/>
                  </a:rPr>
                  <a:t>Object</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chemeClr val="accent3"/>
                    </a:solidFill>
                    <a:effectLst/>
                    <a:latin typeface="Consolas" panose="020B0609020204030204" pitchFamily="49" charset="0"/>
                  </a:rPr>
                  <a:t>// </a:t>
                </a:r>
                <a:r>
                  <a:rPr kumimoji="0" lang="ru-RU" altLang="ru-RU" sz="1400" b="0" i="0" u="none" strike="noStrike" cap="none" normalizeH="0" baseline="0" dirty="0">
                    <a:ln>
                      <a:noFill/>
                    </a:ln>
                    <a:solidFill>
                      <a:schemeClr val="accent3"/>
                    </a:solidFill>
                    <a:effectLst/>
                    <a:latin typeface="Consolas" panose="020B0609020204030204" pitchFamily="49" charset="0"/>
                    <a:cs typeface="Arial" panose="020B0604020202020204" pitchFamily="34" charset="0"/>
                  </a:rPr>
                  <a:t>Конструктор </a:t>
                </a:r>
                <a:r>
                  <a:rPr kumimoji="0" lang="ru-RU" altLang="ru-RU" sz="1400" b="0" i="0" u="none" strike="noStrike" cap="none" normalizeH="0" baseline="0" dirty="0">
                    <a:ln>
                      <a:noFill/>
                    </a:ln>
                    <a:solidFill>
                      <a:schemeClr val="accent3"/>
                    </a:solidFill>
                    <a:effectLst/>
                    <a:latin typeface="Consolas" panose="020B0609020204030204" pitchFamily="49" charset="0"/>
                  </a:rPr>
                  <a:t>Object</a:t>
                </a:r>
                <a:r>
                  <a:rPr kumimoji="0" lang="ru-RU" altLang="ru-RU" sz="1400" b="0" i="0" u="none" strike="noStrike" cap="none" normalizeH="0" baseline="0" dirty="0">
                    <a:ln>
                      <a:noFill/>
                    </a:ln>
                    <a:solidFill>
                      <a:schemeClr val="accent3"/>
                    </a:solidFill>
                    <a:effectLst/>
                    <a:latin typeface="Consolas" panose="020B0609020204030204" pitchFamily="49" charset="0"/>
                    <a:cs typeface="Arial" panose="020B0604020202020204" pitchFamily="34" charset="0"/>
                  </a:rPr>
                  <a:t> создаёт объект-обёртку для переданного значения.</a:t>
                </a:r>
                <a:endParaRPr kumimoji="0" lang="ru-RU" altLang="ru-RU" sz="1400" u="none" strike="noStrike" cap="none" normalizeH="0" baseline="0" dirty="0">
                  <a:ln>
                    <a:noFill/>
                  </a:ln>
                  <a:solidFill>
                    <a:schemeClr val="accent3"/>
                  </a:solidFill>
                  <a:latin typeface="Consolas" panose="020B0609020204030204" pitchFamily="49" charset="0"/>
                  <a:cs typeface="Arial" panose="020B0604020202020204" pitchFamily="34" charset="0"/>
                </a:endParaRPr>
              </a:p>
              <a:p>
                <a:r>
                  <a:rPr lang="ru-RU" b="0" i="0" dirty="0">
                    <a:solidFill>
                      <a:schemeClr val="accent1"/>
                    </a:solidFill>
                    <a:effectLst/>
                    <a:latin typeface="Consolas" panose="020B0609020204030204" pitchFamily="49" charset="0"/>
                  </a:rPr>
                  <a:t>let</a:t>
                </a:r>
                <a:r>
                  <a:rPr lang="ru-RU" b="0" i="0" dirty="0">
                    <a:solidFill>
                      <a:srgbClr val="333333"/>
                    </a:solidFill>
                    <a:effectLst/>
                    <a:latin typeface="Consolas" panose="020B0609020204030204" pitchFamily="49" charset="0"/>
                  </a:rPr>
                  <a:t> user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1" i="0" dirty="0">
                    <a:solidFill>
                      <a:srgbClr val="999999"/>
                    </a:solidFill>
                    <a:effectLst/>
                    <a:latin typeface="Consolas" panose="020B0609020204030204" pitchFamily="49" charset="0"/>
                  </a:rPr>
                  <a:t>{}</a:t>
                </a:r>
                <a:r>
                  <a:rPr lang="ru-RU" b="0" i="0" dirty="0">
                    <a:solidFill>
                      <a:srgbClr val="999999"/>
                    </a:solidFill>
                    <a:effectLst/>
                    <a:latin typeface="Comic Sans MS" panose="030F0702030302020204" pitchFamily="66" charset="0"/>
                  </a:rPr>
                  <a:t>;</a:t>
                </a:r>
                <a:r>
                  <a:rPr lang="en-US" b="0" i="0" dirty="0">
                    <a:solidFill>
                      <a:srgbClr val="999999"/>
                    </a:solidFill>
                    <a:effectLst/>
                    <a:latin typeface="Comic Sans MS" panose="030F0702030302020204" pitchFamily="66" charset="0"/>
                  </a:rPr>
                  <a:t>                     </a:t>
                </a:r>
                <a:r>
                  <a:rPr lang="ru-RU" b="0" i="0" dirty="0">
                    <a:solidFill>
                      <a:schemeClr val="accent3"/>
                    </a:solidFill>
                    <a:effectLst/>
                    <a:latin typeface="Consolas" panose="020B0609020204030204" pitchFamily="49" charset="0"/>
                  </a:rPr>
                  <a:t>// литеральный объект</a:t>
                </a:r>
              </a:p>
              <a:p>
                <a:endParaRPr lang="en-US" altLang="ru-RU" dirty="0">
                  <a:solidFill>
                    <a:schemeClr val="accent1"/>
                  </a:solidFill>
                  <a:latin typeface="Consolas" panose="020B0609020204030204" pitchFamily="49" charset="0"/>
                </a:endParaRPr>
              </a:p>
              <a:p>
                <a:r>
                  <a:rPr kumimoji="0" lang="ru-RU" altLang="ru-RU" sz="1400" b="0" i="0" u="none" strike="noStrike" cap="none" normalizeH="0" baseline="0" dirty="0">
                    <a:ln>
                      <a:noFill/>
                    </a:ln>
                    <a:solidFill>
                      <a:schemeClr val="accent1"/>
                    </a:solidFill>
                    <a:effectLst/>
                    <a:latin typeface="Consolas" panose="020B0609020204030204" pitchFamily="49" charset="0"/>
                  </a:rPr>
                  <a:t>function</a:t>
                </a:r>
                <a:r>
                  <a:rPr kumimoji="0" lang="ru-RU" altLang="ru-RU" sz="1400" b="0" i="0" u="none" strike="noStrike" cap="none" normalizeH="0" baseline="0" dirty="0">
                    <a:ln>
                      <a:noFill/>
                    </a:ln>
                    <a:solidFill>
                      <a:srgbClr val="1B1B1B"/>
                    </a:solidFill>
                    <a:effectLst/>
                    <a:latin typeface="Consolas" panose="020B0609020204030204" pitchFamily="49" charset="0"/>
                  </a:rPr>
                  <a:t> </a:t>
                </a:r>
                <a:r>
                  <a:rPr kumimoji="0" lang="en-US" altLang="ru-RU" sz="1400" b="1" i="0" u="none" strike="noStrike" cap="none" normalizeH="0" baseline="0" dirty="0">
                    <a:ln>
                      <a:noFill/>
                    </a:ln>
                    <a:solidFill>
                      <a:srgbClr val="DB000E"/>
                    </a:solidFill>
                    <a:effectLst/>
                    <a:latin typeface="Consolas" panose="020B0609020204030204" pitchFamily="49" charset="0"/>
                  </a:rPr>
                  <a:t>User</a:t>
                </a:r>
                <a:r>
                  <a:rPr kumimoji="0" lang="ru-RU" altLang="ru-RU" sz="1400" b="0" i="0" u="none" strike="noStrike" cap="none" normalizeH="0" baseline="0" dirty="0">
                    <a:ln>
                      <a:noFill/>
                    </a:ln>
                    <a:solidFill>
                      <a:srgbClr val="6D6D6D"/>
                    </a:solidFill>
                    <a:effectLst/>
                    <a:latin typeface="Consolas" panose="020B0609020204030204" pitchFamily="49" charset="0"/>
                  </a:rPr>
                  <a:t>()</a:t>
                </a:r>
                <a:r>
                  <a:rPr kumimoji="0" lang="ru-RU" altLang="ru-RU" sz="1400" b="0" i="0" u="none" strike="noStrike" cap="none" normalizeH="0" baseline="0" dirty="0">
                    <a:ln>
                      <a:noFill/>
                    </a:ln>
                    <a:solidFill>
                      <a:srgbClr val="1B1B1B"/>
                    </a:solidFill>
                    <a:effectLst/>
                    <a:latin typeface="Consolas" panose="020B0609020204030204" pitchFamily="49" charset="0"/>
                  </a:rPr>
                  <a:t> </a:t>
                </a:r>
                <a:r>
                  <a:rPr kumimoji="0" lang="ru-RU" altLang="ru-RU" sz="1400" b="0" i="0" u="none" strike="noStrike" cap="none" normalizeH="0" baseline="0" dirty="0">
                    <a:ln>
                      <a:noFill/>
                    </a:ln>
                    <a:solidFill>
                      <a:srgbClr val="6D6D6D"/>
                    </a:solidFill>
                    <a:effectLst/>
                    <a:latin typeface="Consolas" panose="020B0609020204030204" pitchFamily="49" charset="0"/>
                  </a:rPr>
                  <a:t>{</a:t>
                </a:r>
                <a:r>
                  <a:rPr lang="en-US" altLang="ru-RU" dirty="0">
                    <a:solidFill>
                      <a:srgbClr val="6D6D6D"/>
                    </a:solidFill>
                    <a:latin typeface="Consolas" panose="020B0609020204030204" pitchFamily="49" charset="0"/>
                  </a:rPr>
                  <a:t>…</a:t>
                </a:r>
                <a:r>
                  <a:rPr kumimoji="0" lang="en-US" altLang="ru-RU" sz="1400" b="0" i="0" u="none" strike="noStrike" cap="none" normalizeH="0" baseline="0" dirty="0">
                    <a:ln>
                      <a:noFill/>
                    </a:ln>
                    <a:solidFill>
                      <a:srgbClr val="6D6D6D"/>
                    </a:solidFill>
                    <a:effectLst/>
                    <a:latin typeface="Consolas" panose="020B0609020204030204" pitchFamily="49" charset="0"/>
                  </a:rPr>
                  <a:t>}</a:t>
                </a:r>
                <a:endParaRPr lang="ru-RU" b="0" i="0" dirty="0">
                  <a:solidFill>
                    <a:srgbClr val="708090"/>
                  </a:solidFill>
                  <a:effectLst/>
                  <a:latin typeface="Consolas" panose="020B0609020204030204" pitchFamily="49" charset="0"/>
                </a:endParaRPr>
              </a:p>
              <a:p>
                <a:r>
                  <a:rPr lang="ru-RU" b="0" i="0" dirty="0">
                    <a:solidFill>
                      <a:schemeClr val="accent1"/>
                    </a:solidFill>
                    <a:effectLst/>
                    <a:latin typeface="Consolas" panose="020B0609020204030204" pitchFamily="49" charset="0"/>
                  </a:rPr>
                  <a:t>let</a:t>
                </a:r>
                <a:r>
                  <a:rPr lang="ru-RU" b="0" i="0" dirty="0">
                    <a:solidFill>
                      <a:srgbClr val="333333"/>
                    </a:solidFill>
                    <a:effectLst/>
                    <a:latin typeface="Consolas" panose="020B0609020204030204" pitchFamily="49" charset="0"/>
                  </a:rPr>
                  <a:t> user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new </a:t>
                </a:r>
                <a:r>
                  <a:rPr kumimoji="0" lang="en-US" altLang="ru-RU" sz="1400" b="1" i="0" u="none" strike="noStrike" cap="none" normalizeH="0" baseline="0" dirty="0">
                    <a:ln>
                      <a:noFill/>
                    </a:ln>
                    <a:solidFill>
                      <a:srgbClr val="DB000E"/>
                    </a:solidFill>
                    <a:effectLst/>
                    <a:latin typeface="Consolas" panose="020B0609020204030204" pitchFamily="49" charset="0"/>
                  </a:rPr>
                  <a:t>User</a:t>
                </a:r>
                <a:r>
                  <a:rPr kumimoji="0" lang="en-US" altLang="ru-RU" sz="1400" b="0" i="0" u="none" strike="noStrike" cap="none" normalizeH="0" baseline="0" dirty="0">
                    <a:ln>
                      <a:noFill/>
                    </a:ln>
                    <a:solidFill>
                      <a:srgbClr val="DB000E"/>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chemeClr val="accent3"/>
                    </a:solidFill>
                    <a:effectLst/>
                    <a:latin typeface="Consolas" panose="020B0609020204030204" pitchFamily="49" charset="0"/>
                  </a:rPr>
                  <a:t>// через "Ф</a:t>
                </a:r>
                <a:r>
                  <a:rPr lang="ru-RU" dirty="0">
                    <a:solidFill>
                      <a:schemeClr val="accent3"/>
                    </a:solidFill>
                    <a:latin typeface="Consolas" panose="020B0609020204030204" pitchFamily="49" charset="0"/>
                  </a:rPr>
                  <a:t>ункции </a:t>
                </a:r>
                <a:r>
                  <a:rPr lang="ru-RU" b="0" i="0" dirty="0">
                    <a:solidFill>
                      <a:schemeClr val="accent3"/>
                    </a:solidFill>
                    <a:effectLst/>
                    <a:latin typeface="Consolas" panose="020B0609020204030204" pitchFamily="49" charset="0"/>
                  </a:rPr>
                  <a:t>конструктор" </a:t>
                </a:r>
              </a:p>
              <a:p>
                <a:endParaRPr lang="ru-RU" b="0" i="0" dirty="0">
                  <a:solidFill>
                    <a:srgbClr val="708090"/>
                  </a:solidFill>
                  <a:effectLst/>
                  <a:latin typeface="Consolas" panose="020B0609020204030204" pitchFamily="49" charset="0"/>
                </a:endParaRPr>
              </a:p>
              <a:p>
                <a:endParaRPr lang="ru-RU" b="0" i="0" dirty="0">
                  <a:solidFill>
                    <a:srgbClr val="708090"/>
                  </a:solidFill>
                  <a:effectLst/>
                  <a:latin typeface="Consolas" panose="020B0609020204030204" pitchFamily="49" charset="0"/>
                </a:endParaRPr>
              </a:p>
              <a:p>
                <a:r>
                  <a:rPr lang="ru-RU" b="0" i="0" dirty="0">
                    <a:solidFill>
                      <a:schemeClr val="accent1"/>
                    </a:solidFill>
                    <a:effectLst/>
                    <a:latin typeface="Consolas" panose="020B0609020204030204" pitchFamily="49" charset="0"/>
                  </a:rPr>
                  <a:t>let</a:t>
                </a:r>
                <a:r>
                  <a:rPr kumimoji="0" lang="ru-RU" altLang="ru-RU" b="0" i="0" u="none" strike="noStrike" cap="none" normalizeH="0" baseline="0" dirty="0">
                    <a:ln>
                      <a:noFill/>
                    </a:ln>
                    <a:solidFill>
                      <a:srgbClr val="1B1B1B"/>
                    </a:solidFill>
                    <a:effectLst/>
                    <a:latin typeface="Consolas" panose="020B0609020204030204" pitchFamily="49" charset="0"/>
                  </a:rPr>
                  <a:t> </a:t>
                </a:r>
                <a:r>
                  <a:rPr lang="ru-RU" b="0" i="0" dirty="0">
                    <a:solidFill>
                      <a:srgbClr val="333333"/>
                    </a:solidFill>
                    <a:effectLst/>
                    <a:latin typeface="Consolas" panose="020B0609020204030204" pitchFamily="49" charset="0"/>
                  </a:rPr>
                  <a:t>user</a:t>
                </a:r>
                <a:r>
                  <a:rPr kumimoji="0" lang="ru-RU" altLang="ru-RU" b="0" i="0" u="none" strike="noStrike" cap="none" normalizeH="0" baseline="0" dirty="0">
                    <a:ln>
                      <a:noFill/>
                    </a:ln>
                    <a:solidFill>
                      <a:srgbClr val="1B1B1B"/>
                    </a:solidFill>
                    <a:effectLst/>
                    <a:latin typeface="Consolas" panose="020B0609020204030204" pitchFamily="49" charset="0"/>
                  </a:rPr>
                  <a:t> = Object</a:t>
                </a:r>
                <a:r>
                  <a:rPr kumimoji="0" lang="ru-RU" altLang="ru-RU" b="0" i="0" u="none" strike="noStrike" cap="none" normalizeH="0" baseline="0" dirty="0">
                    <a:ln>
                      <a:noFill/>
                    </a:ln>
                    <a:solidFill>
                      <a:srgbClr val="6D6D6D"/>
                    </a:solidFill>
                    <a:effectLst/>
                    <a:latin typeface="Consolas" panose="020B0609020204030204" pitchFamily="49" charset="0"/>
                  </a:rPr>
                  <a:t>.</a:t>
                </a:r>
                <a:r>
                  <a:rPr kumimoji="0" lang="ru-RU" altLang="ru-RU" b="0" i="0" u="none" strike="noStrike" cap="none" normalizeH="0" baseline="0" dirty="0">
                    <a:ln>
                      <a:noFill/>
                    </a:ln>
                    <a:solidFill>
                      <a:schemeClr val="accent1"/>
                    </a:solidFill>
                    <a:effectLst/>
                    <a:latin typeface="Consolas" panose="020B0609020204030204" pitchFamily="49" charset="0"/>
                  </a:rPr>
                  <a:t>create</a:t>
                </a:r>
                <a:r>
                  <a:rPr kumimoji="0" lang="ru-RU" altLang="ru-RU" b="0" i="0" u="none" strike="noStrike" cap="none" normalizeH="0" baseline="0" dirty="0">
                    <a:ln>
                      <a:noFill/>
                    </a:ln>
                    <a:solidFill>
                      <a:srgbClr val="6D6D6D"/>
                    </a:solidFill>
                    <a:effectLst/>
                    <a:latin typeface="Consolas" panose="020B0609020204030204" pitchFamily="49" charset="0"/>
                  </a:rPr>
                  <a:t>(</a:t>
                </a:r>
                <a:r>
                  <a:rPr lang="en-US" b="0" i="0" u="sng" dirty="0">
                    <a:solidFill>
                      <a:srgbClr val="708090"/>
                    </a:solidFill>
                    <a:effectLst/>
                    <a:latin typeface="Consolas" panose="020B0609020204030204" pitchFamily="49" charset="0"/>
                  </a:rPr>
                  <a:t>prototype</a:t>
                </a:r>
                <a:r>
                  <a:rPr kumimoji="0" lang="ru-RU" altLang="ru-RU" b="0" i="0" u="none" strike="noStrike" cap="none" normalizeH="0" baseline="0" dirty="0">
                    <a:ln>
                      <a:noFill/>
                    </a:ln>
                    <a:solidFill>
                      <a:srgbClr val="6D6D6D"/>
                    </a:solidFill>
                    <a:effectLst/>
                    <a:latin typeface="Consolas" panose="020B0609020204030204" pitchFamily="49" charset="0"/>
                  </a:rPr>
                  <a:t>); </a:t>
                </a:r>
                <a:r>
                  <a:rPr lang="ru-RU" b="0" i="0" dirty="0">
                    <a:solidFill>
                      <a:schemeClr val="accent3"/>
                    </a:solidFill>
                    <a:effectLst/>
                    <a:latin typeface="Consolas" panose="020B0609020204030204" pitchFamily="49" charset="0"/>
                  </a:rPr>
                  <a:t>// позволяет указывать произвольный </a:t>
                </a:r>
                <a:r>
                  <a:rPr lang="en-US" b="0" i="0" dirty="0">
                    <a:solidFill>
                      <a:schemeClr val="accent3"/>
                    </a:solidFill>
                    <a:effectLst/>
                    <a:latin typeface="Consolas" panose="020B0609020204030204" pitchFamily="49" charset="0"/>
                  </a:rPr>
                  <a:t>prototype</a:t>
                </a:r>
                <a:endParaRPr lang="ru-RU" b="0" i="0" dirty="0">
                  <a:solidFill>
                    <a:schemeClr val="accent3"/>
                  </a:solidFill>
                  <a:effectLst/>
                  <a:latin typeface="Consolas" panose="020B0609020204030204" pitchFamily="49" charset="0"/>
                </a:endParaRPr>
              </a:p>
              <a:p>
                <a:r>
                  <a:rPr lang="ru-RU" b="0" i="0" dirty="0">
                    <a:solidFill>
                      <a:schemeClr val="accent1"/>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user</a:t>
                </a:r>
                <a:r>
                  <a:rPr lang="en-US" b="0" i="0" dirty="0">
                    <a:solidFill>
                      <a:srgbClr val="333333"/>
                    </a:solidFill>
                    <a:effectLst/>
                    <a:latin typeface="Consolas" panose="020B0609020204030204" pitchFamily="49" charset="0"/>
                  </a:rPr>
                  <a:t> </a:t>
                </a:r>
                <a:r>
                  <a:rPr kumimoji="0" lang="ru-RU" altLang="ru-RU" b="0" i="0" u="none" strike="noStrike" cap="none" normalizeH="0" baseline="0" dirty="0">
                    <a:ln>
                      <a:noFill/>
                    </a:ln>
                    <a:solidFill>
                      <a:srgbClr val="1B1B1B"/>
                    </a:solidFill>
                    <a:effectLst/>
                    <a:latin typeface="Consolas" panose="020B0609020204030204" pitchFamily="49" charset="0"/>
                  </a:rPr>
                  <a:t>=</a:t>
                </a:r>
                <a:r>
                  <a:rPr lang="en-US" b="0" i="0" dirty="0">
                    <a:solidFill>
                      <a:srgbClr val="333333"/>
                    </a:solidFill>
                    <a:effectLst/>
                    <a:latin typeface="Consolas" panose="020B0609020204030204" pitchFamily="49" charset="0"/>
                  </a:rPr>
                  <a:t> Object</a:t>
                </a:r>
                <a:r>
                  <a:rPr lang="en-US" b="0" i="0" dirty="0">
                    <a:solidFill>
                      <a:srgbClr val="999999"/>
                    </a:solidFill>
                    <a:effectLst/>
                    <a:latin typeface="Consolas" panose="020B0609020204030204" pitchFamily="49" charset="0"/>
                  </a:rPr>
                  <a:t>.</a:t>
                </a:r>
                <a:r>
                  <a:rPr lang="en-US" i="0" dirty="0">
                    <a:solidFill>
                      <a:srgbClr val="0077AA"/>
                    </a:solidFill>
                    <a:effectLst/>
                    <a:latin typeface="Consolas" panose="020B0609020204030204" pitchFamily="49" charset="0"/>
                  </a:rPr>
                  <a:t>assign</a:t>
                </a:r>
                <a:r>
                  <a:rPr lang="en-US" b="0" i="0" dirty="0">
                    <a:solidFill>
                      <a:srgbClr val="999999"/>
                    </a:solidFill>
                    <a:effectLst/>
                    <a:latin typeface="Consolas" panose="020B0609020204030204" pitchFamily="49" charset="0"/>
                  </a:rPr>
                  <a:t>(</a:t>
                </a:r>
                <a:r>
                  <a:rPr lang="en-US" b="1"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FF0000"/>
                    </a:solidFill>
                    <a:effectLst/>
                    <a:latin typeface="Consolas" panose="020B0609020204030204" pitchFamily="49" charset="0"/>
                  </a:rPr>
                  <a:t> </a:t>
                </a:r>
                <a:r>
                  <a:rPr lang="en-US" b="0" i="0" dirty="0">
                    <a:solidFill>
                      <a:schemeClr val="tx1"/>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 </a:t>
                </a:r>
                <a:r>
                  <a:rPr lang="ru-RU" b="0" i="0" dirty="0">
                    <a:solidFill>
                      <a:schemeClr val="accent3"/>
                    </a:solidFill>
                    <a:effectLst/>
                    <a:latin typeface="Consolas" panose="020B0609020204030204" pitchFamily="49" charset="0"/>
                  </a:rPr>
                  <a:t>// </a:t>
                </a:r>
                <a:r>
                  <a:rPr lang="ru-RU" b="0" i="0" dirty="0">
                    <a:solidFill>
                      <a:schemeClr val="accent3"/>
                    </a:solidFill>
                    <a:effectLst/>
                    <a:latin typeface="arial" panose="020B0604020202020204" pitchFamily="34" charset="0"/>
                  </a:rPr>
                  <a:t>Создаёт новый объект копируя значений всех свойств</a:t>
                </a:r>
                <a:endParaRPr lang="ru-RU" dirty="0">
                  <a:solidFill>
                    <a:schemeClr val="accent3"/>
                  </a:solidFill>
                </a:endParaRPr>
              </a:p>
              <a:p>
                <a:endParaRPr lang="ru-RU" b="0" i="0" dirty="0">
                  <a:solidFill>
                    <a:schemeClr val="accent3"/>
                  </a:solidFill>
                  <a:effectLst/>
                  <a:latin typeface="Consolas" panose="020B0609020204030204" pitchFamily="49" charset="0"/>
                </a:endParaRPr>
              </a:p>
            </p:txBody>
          </p:sp>
          <p:pic>
            <p:nvPicPr>
              <p:cNvPr id="61" name="Google Shape;331;p26">
                <a:hlinkClick r:id="rId8"/>
                <a:extLst>
                  <a:ext uri="{FF2B5EF4-FFF2-40B4-BE49-F238E27FC236}">
                    <a16:creationId xmlns:a16="http://schemas.microsoft.com/office/drawing/2014/main" id="{43FBEC2A-D62B-48B1-8648-9266D79061A3}"/>
                  </a:ext>
                </a:extLst>
              </p:cNvPr>
              <p:cNvPicPr preferRelativeResize="0"/>
              <p:nvPr/>
            </p:nvPicPr>
            <p:blipFill rotWithShape="1">
              <a:blip r:embed="rId5">
                <a:alphaModFix/>
              </a:blip>
              <a:srcRect/>
              <a:stretch/>
            </p:blipFill>
            <p:spPr>
              <a:xfrm>
                <a:off x="6098482" y="4458079"/>
                <a:ext cx="178911" cy="163213"/>
              </a:xfrm>
              <a:prstGeom prst="rect">
                <a:avLst/>
              </a:prstGeom>
              <a:noFill/>
              <a:ln>
                <a:noFill/>
              </a:ln>
            </p:spPr>
          </p:pic>
          <p:pic>
            <p:nvPicPr>
              <p:cNvPr id="64" name="Google Shape;252;p17">
                <a:extLst>
                  <a:ext uri="{FF2B5EF4-FFF2-40B4-BE49-F238E27FC236}">
                    <a16:creationId xmlns:a16="http://schemas.microsoft.com/office/drawing/2014/main" id="{969FAEAF-EAC1-4059-9E3C-CD61B047C664}"/>
                  </a:ext>
                </a:extLst>
              </p:cNvPr>
              <p:cNvPicPr preferRelativeResize="0"/>
              <p:nvPr/>
            </p:nvPicPr>
            <p:blipFill rotWithShape="1">
              <a:blip r:embed="rId9">
                <a:alphaModFix/>
              </a:blip>
              <a:srcRect/>
              <a:stretch/>
            </p:blipFill>
            <p:spPr>
              <a:xfrm flipH="1">
                <a:off x="327811" y="2511623"/>
                <a:ext cx="1550515" cy="875174"/>
              </a:xfrm>
              <a:prstGeom prst="rect">
                <a:avLst/>
              </a:prstGeom>
              <a:noFill/>
              <a:ln>
                <a:noFill/>
              </a:ln>
            </p:spPr>
          </p:pic>
        </p:grpSp>
        <p:pic>
          <p:nvPicPr>
            <p:cNvPr id="71" name="Google Shape;318;p25" descr="C:\Users\gelya\OneDrive\Рабочий стол\Link.png">
              <a:hlinkClick r:id="rId10"/>
              <a:extLst>
                <a:ext uri="{FF2B5EF4-FFF2-40B4-BE49-F238E27FC236}">
                  <a16:creationId xmlns:a16="http://schemas.microsoft.com/office/drawing/2014/main" id="{13BCE1BA-28B8-4A3B-B05F-E409CD8B21EB}"/>
                </a:ext>
              </a:extLst>
            </p:cNvPr>
            <p:cNvPicPr preferRelativeResize="0"/>
            <p:nvPr/>
          </p:nvPicPr>
          <p:blipFill rotWithShape="1">
            <a:blip r:embed="rId7">
              <a:alphaModFix/>
            </a:blip>
            <a:srcRect/>
            <a:stretch/>
          </p:blipFill>
          <p:spPr>
            <a:xfrm>
              <a:off x="5850466" y="4439633"/>
              <a:ext cx="295428" cy="22589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flipH="1">
            <a:off x="9694660" y="5010353"/>
            <a:ext cx="2438446" cy="1762638"/>
          </a:xfrm>
          <a:prstGeom prst="rect">
            <a:avLst/>
          </a:prstGeom>
          <a:noFill/>
          <a:ln>
            <a:noFill/>
          </a:ln>
        </p:spPr>
      </p:pic>
      <p:sp>
        <p:nvSpPr>
          <p:cNvPr id="6" name="TextBox 5">
            <a:extLst>
              <a:ext uri="{FF2B5EF4-FFF2-40B4-BE49-F238E27FC236}">
                <a16:creationId xmlns:a16="http://schemas.microsoft.com/office/drawing/2014/main" id="{DBE50106-7541-406C-804B-43EE44A60663}"/>
              </a:ext>
            </a:extLst>
          </p:cNvPr>
          <p:cNvSpPr txBox="1"/>
          <p:nvPr/>
        </p:nvSpPr>
        <p:spPr>
          <a:xfrm>
            <a:off x="8671380" y="2521059"/>
            <a:ext cx="3461726" cy="181588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makeUser</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name</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age</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r>
              <a:rPr lang="ru-RU" dirty="0">
                <a:solidFill>
                  <a:srgbClr val="999999"/>
                </a:solidFill>
                <a:latin typeface="Consolas" panose="020B0609020204030204" pitchFamily="49" charset="0"/>
              </a:rPr>
              <a:t> </a:t>
            </a:r>
            <a:r>
              <a:rPr lang="en-US" b="0" i="0" dirty="0">
                <a:solidFill>
                  <a:srgbClr val="0077AA"/>
                </a:solidFill>
                <a:effectLst/>
                <a:latin typeface="Consolas" panose="020B0609020204030204" pitchFamily="49" charset="0"/>
              </a:rPr>
              <a:t>return</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name</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name</a:t>
            </a:r>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age</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age </a:t>
            </a:r>
            <a:r>
              <a:rPr lang="en-US" b="0" i="0" dirty="0">
                <a:solidFill>
                  <a:srgbClr val="708090"/>
                </a:solidFill>
                <a:effectLst/>
                <a:latin typeface="Consolas" panose="020B0609020204030204" pitchFamily="49" charset="0"/>
              </a:rPr>
              <a:t>// ...</a:t>
            </a:r>
            <a:r>
              <a:rPr lang="en-US" b="0" i="0" dirty="0" err="1">
                <a:solidFill>
                  <a:srgbClr val="708090"/>
                </a:solidFill>
                <a:effectLst/>
                <a:latin typeface="Consolas" panose="020B0609020204030204" pitchFamily="49" charset="0"/>
              </a:rPr>
              <a:t>другие</a:t>
            </a:r>
            <a:r>
              <a:rPr lang="en-US" b="0" i="0" dirty="0">
                <a:solidFill>
                  <a:srgbClr val="708090"/>
                </a:solidFill>
                <a:effectLst/>
                <a:latin typeface="Consolas" panose="020B0609020204030204" pitchFamily="49" charset="0"/>
              </a:rPr>
              <a:t> </a:t>
            </a:r>
            <a:r>
              <a:rPr lang="en-US" b="0" i="0" dirty="0" err="1">
                <a:solidFill>
                  <a:srgbClr val="708090"/>
                </a:solidFill>
                <a:effectLst/>
                <a:latin typeface="Consolas" panose="020B0609020204030204" pitchFamily="49" charset="0"/>
              </a:rPr>
              <a:t>свойства</a:t>
            </a:r>
            <a:endParaRPr lang="ru-RU" b="0" i="0" dirty="0">
              <a:solidFill>
                <a:srgbClr val="708090"/>
              </a:solidFill>
              <a:effectLst/>
              <a:latin typeface="Consolas" panose="020B0609020204030204" pitchFamily="49" charset="0"/>
            </a:endParaRPr>
          </a:p>
          <a:p>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endParaRPr lang="ru-RU" dirty="0">
              <a:solidFill>
                <a:srgbClr val="999999"/>
              </a:solidFill>
              <a:latin typeface="Consolas" panose="020B0609020204030204" pitchFamily="49" charset="0"/>
            </a:endParaRPr>
          </a:p>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user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makeUser</a:t>
            </a:r>
            <a:r>
              <a:rPr lang="en-US" b="0" i="0" dirty="0">
                <a:solidFill>
                  <a:srgbClr val="999999"/>
                </a:solidFill>
                <a:effectLst/>
                <a:latin typeface="Consolas" panose="020B0609020204030204" pitchFamily="49" charset="0"/>
              </a:rPr>
              <a:t>(</a:t>
            </a:r>
            <a:r>
              <a:rPr lang="en-US" b="0" i="0" dirty="0">
                <a:solidFill>
                  <a:srgbClr val="669900"/>
                </a:solidFill>
                <a:effectLst/>
                <a:latin typeface="Consolas" panose="020B0609020204030204" pitchFamily="49" charset="0"/>
              </a:rPr>
              <a:t>"John"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0055"/>
                </a:solidFill>
                <a:effectLst/>
                <a:latin typeface="Consolas" panose="020B0609020204030204" pitchFamily="49" charset="0"/>
              </a:rPr>
              <a:t>30</a:t>
            </a:r>
            <a:r>
              <a:rPr lang="en-US" b="0" i="0" dirty="0">
                <a:solidFill>
                  <a:srgbClr val="999999"/>
                </a:solidFill>
                <a:effectLst/>
                <a:latin typeface="Consolas" panose="020B0609020204030204" pitchFamily="49" charset="0"/>
              </a:rPr>
              <a:t>);</a:t>
            </a:r>
            <a:endParaRPr lang="ru-RU" dirty="0"/>
          </a:p>
        </p:txBody>
      </p:sp>
      <p:pic>
        <p:nvPicPr>
          <p:cNvPr id="7" name="Google Shape;253;p17">
            <a:extLst>
              <a:ext uri="{FF2B5EF4-FFF2-40B4-BE49-F238E27FC236}">
                <a16:creationId xmlns:a16="http://schemas.microsoft.com/office/drawing/2014/main" id="{7ED28D21-52BC-4727-97E5-A21CB36957DF}"/>
              </a:ext>
            </a:extLst>
          </p:cNvPr>
          <p:cNvPicPr preferRelativeResize="0"/>
          <p:nvPr/>
        </p:nvPicPr>
        <p:blipFill rotWithShape="1">
          <a:blip r:embed="rId4">
            <a:alphaModFix/>
          </a:blip>
          <a:srcRect/>
          <a:stretch/>
        </p:blipFill>
        <p:spPr>
          <a:xfrm rot="16200000">
            <a:off x="10557031" y="-416070"/>
            <a:ext cx="903337" cy="1735477"/>
          </a:xfrm>
          <a:prstGeom prst="rect">
            <a:avLst/>
          </a:prstGeom>
          <a:noFill/>
          <a:ln>
            <a:noFill/>
          </a:ln>
        </p:spPr>
      </p:pic>
      <p:grpSp>
        <p:nvGrpSpPr>
          <p:cNvPr id="8" name="Группа 7">
            <a:extLst>
              <a:ext uri="{FF2B5EF4-FFF2-40B4-BE49-F238E27FC236}">
                <a16:creationId xmlns:a16="http://schemas.microsoft.com/office/drawing/2014/main" id="{8B414919-E1BD-4F94-B62B-935041EAE6B3}"/>
              </a:ext>
            </a:extLst>
          </p:cNvPr>
          <p:cNvGrpSpPr/>
          <p:nvPr/>
        </p:nvGrpSpPr>
        <p:grpSpPr>
          <a:xfrm>
            <a:off x="390274" y="849915"/>
            <a:ext cx="8155307" cy="5638283"/>
            <a:chOff x="361076" y="823588"/>
            <a:chExt cx="8155307" cy="5851251"/>
          </a:xfrm>
        </p:grpSpPr>
        <p:sp>
          <p:nvSpPr>
            <p:cNvPr id="9" name="Прямоугольник 8">
              <a:extLst>
                <a:ext uri="{FF2B5EF4-FFF2-40B4-BE49-F238E27FC236}">
                  <a16:creationId xmlns:a16="http://schemas.microsoft.com/office/drawing/2014/main" id="{867909D4-E10E-4A39-9002-859C8B559639}"/>
                </a:ext>
              </a:extLst>
            </p:cNvPr>
            <p:cNvSpPr/>
            <p:nvPr/>
          </p:nvSpPr>
          <p:spPr>
            <a:xfrm>
              <a:off x="361076" y="1463115"/>
              <a:ext cx="8155307" cy="5211724"/>
            </a:xfrm>
            <a:prstGeom prst="rect">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0" dirty="0">
                  <a:solidFill>
                    <a:schemeClr val="accent1"/>
                  </a:solidFill>
                  <a:effectLst/>
                  <a:latin typeface="Consolas" panose="020B0609020204030204" pitchFamily="49" charset="0"/>
                </a:rPr>
                <a:t>const</a:t>
              </a:r>
              <a:r>
                <a:rPr lang="ru-RU" b="0" i="0" dirty="0">
                  <a:solidFill>
                    <a:srgbClr val="333333"/>
                  </a:solidFill>
                  <a:effectLst/>
                  <a:latin typeface="Consolas" panose="020B0609020204030204" pitchFamily="49" charset="0"/>
                </a:rPr>
                <a:t> </a:t>
              </a:r>
              <a:r>
                <a:rPr lang="ru-RU" b="0" i="0" dirty="0">
                  <a:solidFill>
                    <a:srgbClr val="FF0000"/>
                  </a:solidFill>
                  <a:effectLst/>
                  <a:latin typeface="Consolas" panose="020B0609020204030204" pitchFamily="49" charset="0"/>
                </a:rPr>
                <a:t>user</a:t>
              </a:r>
              <a:r>
                <a:rPr lang="ru-RU" b="0" i="0" dirty="0">
                  <a:solidFill>
                    <a:srgbClr val="333333"/>
                  </a:solidFill>
                  <a:effectLst/>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name</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669900"/>
                  </a:solidFill>
                  <a:effectLst/>
                  <a:latin typeface="Consolas" panose="020B0609020204030204" pitchFamily="49" charset="0"/>
                </a:rPr>
                <a:t>"</a:t>
              </a:r>
              <a:r>
                <a:rPr lang="ru-RU" b="0" i="0" dirty="0" err="1">
                  <a:solidFill>
                    <a:srgbClr val="669900"/>
                  </a:solidFill>
                  <a:effectLst/>
                  <a:latin typeface="Consolas" panose="020B0609020204030204" pitchFamily="49" charset="0"/>
                </a:rPr>
                <a:t>John</a:t>
              </a:r>
              <a:r>
                <a:rPr lang="ru-RU" b="0" i="0" dirty="0">
                  <a:solidFill>
                    <a:srgbClr val="669900"/>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age</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0055"/>
                  </a:solidFill>
                  <a:effectLst/>
                  <a:latin typeface="Consolas" panose="020B0609020204030204" pitchFamily="49" charset="0"/>
                </a:rPr>
                <a:t>30</a:t>
              </a:r>
              <a:r>
                <a:rPr lang="ru-RU" b="0" i="0" dirty="0">
                  <a:solidFill>
                    <a:srgbClr val="999999"/>
                  </a:solidFill>
                  <a:effectLst/>
                  <a:latin typeface="Consolas" panose="020B0609020204030204" pitchFamily="49" charset="0"/>
                </a:rPr>
                <a:t>,</a:t>
              </a: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r>
                <a:rPr lang="en-US" dirty="0">
                  <a:solidFill>
                    <a:srgbClr val="333333"/>
                  </a:solidFill>
                  <a:latin typeface="Consolas" panose="020B0609020204030204" pitchFamily="49" charset="0"/>
                </a:rPr>
                <a:t>children</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990055"/>
                  </a:solidFill>
                  <a:effectLst/>
                  <a:latin typeface="Consolas" panose="020B0609020204030204" pitchFamily="49" charset="0"/>
                </a:rPr>
                <a:t>{</a:t>
              </a:r>
              <a:r>
                <a:rPr lang="en-US" dirty="0">
                  <a:solidFill>
                    <a:srgbClr val="999999"/>
                  </a:solidFill>
                  <a:latin typeface="Consolas" panose="020B0609020204030204" pitchFamily="49" charset="0"/>
                </a:rPr>
                <a:t>…</a:t>
              </a:r>
              <a:r>
                <a:rPr lang="en-US" b="0" i="0" dirty="0">
                  <a:solidFill>
                    <a:srgbClr val="990055"/>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r>
                <a:rPr lang="ru-RU" b="0" i="0" dirty="0">
                  <a:solidFill>
                    <a:srgbClr val="669900"/>
                  </a:solidFill>
                  <a:effectLst/>
                  <a:latin typeface="Consolas" panose="020B0609020204030204" pitchFamily="49" charset="0"/>
                </a:rPr>
                <a:t>"likes birds"</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0055"/>
                  </a:solidFill>
                  <a:effectLst/>
                  <a:latin typeface="Consolas" panose="020B0609020204030204" pitchFamily="49" charset="0"/>
                </a:rPr>
                <a:t>true</a:t>
              </a:r>
              <a:r>
                <a:rPr lang="en-US" b="0" i="0" dirty="0">
                  <a:solidFill>
                    <a:srgbClr val="990055"/>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708090"/>
                  </a:solidFill>
                  <a:effectLst/>
                  <a:latin typeface="Consolas" panose="020B0609020204030204" pitchFamily="49" charset="0"/>
                </a:rPr>
                <a:t>// ключ из нескольких слов должен быть в кавычках</a:t>
              </a:r>
              <a:endParaRPr lang="en-US" b="0" i="0" dirty="0">
                <a:solidFill>
                  <a:srgbClr val="708090"/>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endParaRPr lang="ru-RU" dirty="0">
                <a:latin typeface="Consolas" panose="020B0609020204030204" pitchFamily="49" charset="0"/>
              </a:endParaRPr>
            </a:p>
            <a:p>
              <a:r>
                <a:rPr lang="ru-RU" b="0" i="0" dirty="0">
                  <a:solidFill>
                    <a:srgbClr val="FF0000"/>
                  </a:solidFill>
                  <a:effectLst/>
                  <a:latin typeface="Consolas" panose="020B0609020204030204" pitchFamily="49" charset="0"/>
                </a:rPr>
                <a:t>user</a:t>
              </a:r>
              <a:r>
                <a:rPr lang="ru-RU"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name</a:t>
              </a:r>
              <a:r>
                <a:rPr lang="en-US" b="0" i="0" dirty="0">
                  <a:solidFill>
                    <a:srgbClr val="990055"/>
                  </a:solidFill>
                  <a:effectLst/>
                  <a:latin typeface="Consolas" panose="020B0609020204030204" pitchFamily="49" charset="0"/>
                </a:rPr>
                <a:t>; </a:t>
              </a:r>
              <a:r>
                <a:rPr lang="ru-RU" b="0" i="0" dirty="0">
                  <a:solidFill>
                    <a:srgbClr val="708090"/>
                  </a:solidFill>
                  <a:effectLst/>
                  <a:latin typeface="Consolas" panose="020B0609020204030204" pitchFamily="49" charset="0"/>
                </a:rPr>
                <a:t>// так можно</a:t>
              </a:r>
              <a:r>
                <a:rPr lang="en-US" b="0" i="0" dirty="0">
                  <a:solidFill>
                    <a:srgbClr val="708090"/>
                  </a:solidFill>
                  <a:effectLst/>
                  <a:latin typeface="Consolas" panose="020B0609020204030204" pitchFamily="49" charset="0"/>
                </a:rPr>
                <a:t> </a:t>
              </a:r>
              <a:r>
                <a:rPr lang="ru-RU" b="0" i="0" dirty="0">
                  <a:solidFill>
                    <a:srgbClr val="708090"/>
                  </a:solidFill>
                  <a:effectLst/>
                  <a:latin typeface="Consolas" panose="020B0609020204030204" pitchFamily="49" charset="0"/>
                </a:rPr>
                <a:t>получить данные</a:t>
              </a:r>
              <a:endParaRPr lang="en-US" b="0" i="0" dirty="0">
                <a:solidFill>
                  <a:srgbClr val="708090"/>
                </a:solidFill>
                <a:effectLst/>
                <a:latin typeface="Consolas" panose="020B0609020204030204" pitchFamily="49" charset="0"/>
              </a:endParaRPr>
            </a:p>
            <a:p>
              <a:endParaRPr lang="en-US" dirty="0">
                <a:solidFill>
                  <a:schemeClr val="tx1"/>
                </a:solidFill>
                <a:latin typeface="Consolas" panose="020B0609020204030204" pitchFamily="49" charset="0"/>
              </a:endParaRPr>
            </a:p>
            <a:p>
              <a:r>
                <a:rPr kumimoji="0" lang="ru-RU" altLang="ru-RU" sz="1400" b="0" i="0" u="none" strike="noStrike" cap="none" normalizeH="0" baseline="0" dirty="0">
                  <a:ln>
                    <a:noFill/>
                  </a:ln>
                  <a:solidFill>
                    <a:srgbClr val="FF0000"/>
                  </a:solidFill>
                  <a:effectLst/>
                  <a:latin typeface="Consolas" panose="020B0609020204030204" pitchFamily="49" charset="0"/>
                </a:rPr>
                <a:t>user</a:t>
              </a:r>
              <a:r>
                <a:rPr kumimoji="0" lang="ru-RU" altLang="ru-RU" sz="1400" b="0" i="0" u="none" strike="noStrike" cap="none" normalizeH="0" baseline="0" dirty="0">
                  <a:ln>
                    <a:noFill/>
                  </a:ln>
                  <a:solidFill>
                    <a:srgbClr val="999999"/>
                  </a:solidFill>
                  <a:effectLst/>
                  <a:latin typeface="Consolas" panose="020B0609020204030204" pitchFamily="49" charset="0"/>
                </a:rPr>
                <a:t>.</a:t>
              </a:r>
              <a:r>
                <a:rPr kumimoji="0" lang="ru-RU" altLang="ru-RU" sz="1400" b="0" i="0" u="none" strike="noStrike" cap="none" normalizeH="0" baseline="0" dirty="0">
                  <a:ln>
                    <a:noFill/>
                  </a:ln>
                  <a:solidFill>
                    <a:srgbClr val="333333"/>
                  </a:solidFill>
                  <a:effectLst/>
                  <a:latin typeface="Consolas" panose="020B0609020204030204" pitchFamily="49" charset="0"/>
                </a:rPr>
                <a:t>isAdmin </a:t>
              </a:r>
              <a:r>
                <a:rPr kumimoji="0" lang="ru-RU" altLang="ru-RU" sz="1400" b="0" i="0" u="none" strike="noStrike" cap="none" normalizeH="0" baseline="0" dirty="0">
                  <a:ln>
                    <a:noFill/>
                  </a:ln>
                  <a:solidFill>
                    <a:srgbClr val="A67F59"/>
                  </a:solidFill>
                  <a:effectLst/>
                  <a:latin typeface="Consolas" panose="020B0609020204030204" pitchFamily="49" charset="0"/>
                </a:rPr>
                <a:t>=</a:t>
              </a:r>
              <a:r>
                <a:rPr kumimoji="0" lang="ru-RU" altLang="ru-RU" sz="1400" b="0" i="0" u="none" strike="noStrike" cap="none" normalizeH="0" baseline="0" dirty="0">
                  <a:ln>
                    <a:noFill/>
                  </a:ln>
                  <a:solidFill>
                    <a:srgbClr val="333333"/>
                  </a:solidFill>
                  <a:effectLst/>
                  <a:latin typeface="Consolas" panose="020B0609020204030204" pitchFamily="49" charset="0"/>
                </a:rPr>
                <a:t> </a:t>
              </a:r>
              <a:r>
                <a:rPr kumimoji="0" lang="ru-RU" altLang="ru-RU" sz="1400" b="0" i="0" u="none" strike="noStrike" cap="none" normalizeH="0" baseline="0" dirty="0">
                  <a:ln>
                    <a:noFill/>
                  </a:ln>
                  <a:solidFill>
                    <a:srgbClr val="990055"/>
                  </a:solidFill>
                  <a:effectLst/>
                  <a:latin typeface="Consolas" panose="020B0609020204030204" pitchFamily="49" charset="0"/>
                </a:rPr>
                <a:t>true</a:t>
              </a:r>
              <a:r>
                <a:rPr kumimoji="0" lang="ru-RU" altLang="ru-RU" sz="1400" b="0" i="0" u="none" strike="noStrike" cap="none" normalizeH="0" baseline="0" dirty="0">
                  <a:ln>
                    <a:noFill/>
                  </a:ln>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 </a:t>
              </a:r>
              <a:r>
                <a:rPr lang="ru-RU" b="0" i="0" dirty="0">
                  <a:solidFill>
                    <a:srgbClr val="708090"/>
                  </a:solidFill>
                  <a:effectLst/>
                  <a:latin typeface="Consolas" panose="020B0609020204030204" pitchFamily="49" charset="0"/>
                </a:rPr>
                <a:t>// так можно</a:t>
              </a:r>
              <a:r>
                <a:rPr lang="en-US" b="0" i="0" dirty="0">
                  <a:solidFill>
                    <a:srgbClr val="708090"/>
                  </a:solidFill>
                  <a:effectLst/>
                  <a:latin typeface="Consolas" panose="020B0609020204030204" pitchFamily="49" charset="0"/>
                </a:rPr>
                <a:t> </a:t>
              </a:r>
              <a:r>
                <a:rPr lang="ru-RU" b="0" i="0" dirty="0">
                  <a:solidFill>
                    <a:srgbClr val="708090"/>
                  </a:solidFill>
                  <a:effectLst/>
                  <a:latin typeface="Consolas" panose="020B0609020204030204" pitchFamily="49" charset="0"/>
                </a:rPr>
                <a:t>создать или изменить. Даже если </a:t>
              </a:r>
              <a:r>
                <a:rPr lang="en-US" b="1" i="0" dirty="0">
                  <a:solidFill>
                    <a:srgbClr val="0077AA"/>
                  </a:solidFill>
                  <a:effectLst/>
                  <a:latin typeface="Consolas" panose="020B0609020204030204" pitchFamily="49" charset="0"/>
                </a:rPr>
                <a:t>const</a:t>
              </a:r>
              <a:r>
                <a:rPr lang="ru-RU" b="1" i="0" dirty="0">
                  <a:solidFill>
                    <a:srgbClr val="0077AA"/>
                  </a:solidFill>
                  <a:effectLst/>
                  <a:latin typeface="Consolas" panose="020B0609020204030204" pitchFamily="49" charset="0"/>
                </a:rPr>
                <a:t> !</a:t>
              </a:r>
              <a:endParaRPr lang="en-US" b="1" i="0" dirty="0">
                <a:solidFill>
                  <a:srgbClr val="0077AA"/>
                </a:solidFill>
                <a:effectLst/>
                <a:latin typeface="Consolas" panose="020B0609020204030204" pitchFamily="49" charset="0"/>
              </a:endParaRPr>
            </a:p>
            <a:p>
              <a:endParaRPr lang="en-US" dirty="0">
                <a:solidFill>
                  <a:schemeClr val="tx1"/>
                </a:solidFill>
                <a:latin typeface="Consolas" panose="020B0609020204030204" pitchFamily="49" charset="0"/>
              </a:endParaRPr>
            </a:p>
            <a:p>
              <a:r>
                <a:rPr lang="ru-RU" b="0" i="0" dirty="0">
                  <a:solidFill>
                    <a:srgbClr val="FF0000"/>
                  </a:solidFill>
                  <a:effectLst/>
                  <a:latin typeface="Consolas" panose="020B0609020204030204" pitchFamily="49" charset="0"/>
                </a:rPr>
                <a:t>user</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likes birds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0055"/>
                  </a:solidFill>
                  <a:effectLst/>
                  <a:latin typeface="Consolas" panose="020B0609020204030204" pitchFamily="49" charset="0"/>
                </a:rPr>
                <a:t>true</a:t>
              </a:r>
              <a:r>
                <a:rPr lang="en-US" b="0" i="0" dirty="0">
                  <a:solidFill>
                    <a:srgbClr val="990055"/>
                  </a:solidFill>
                  <a:effectLst/>
                  <a:latin typeface="Consolas" panose="020B0609020204030204" pitchFamily="49" charset="0"/>
                </a:rPr>
                <a:t>; </a:t>
              </a:r>
              <a:r>
                <a:rPr lang="ru-RU" b="0" i="0" dirty="0">
                  <a:solidFill>
                    <a:srgbClr val="708090"/>
                  </a:solidFill>
                  <a:effectLst/>
                  <a:latin typeface="Consolas" panose="020B0609020204030204" pitchFamily="49" charset="0"/>
                </a:rPr>
                <a:t>// это вызовет синтаксическую ошибку</a:t>
              </a:r>
              <a:endParaRPr lang="en-US" b="0" i="0" dirty="0">
                <a:solidFill>
                  <a:srgbClr val="708090"/>
                </a:solidFill>
                <a:effectLst/>
                <a:latin typeface="Consolas" panose="020B0609020204030204" pitchFamily="49" charset="0"/>
              </a:endParaRPr>
            </a:p>
            <a:p>
              <a:r>
                <a:rPr lang="en-US" b="0" i="0" dirty="0">
                  <a:solidFill>
                    <a:srgbClr val="FF0000"/>
                  </a:solidFill>
                  <a:effectLst/>
                  <a:latin typeface="Consolas" panose="020B0609020204030204" pitchFamily="49" charset="0"/>
                </a:rPr>
                <a:t>user</a:t>
              </a:r>
              <a:r>
                <a:rPr lang="en-US" b="0" i="0" dirty="0">
                  <a:solidFill>
                    <a:srgbClr val="999999"/>
                  </a:solidFill>
                  <a:effectLst/>
                  <a:latin typeface="Consolas" panose="020B0609020204030204" pitchFamily="49" charset="0"/>
                </a:rPr>
                <a:t>[</a:t>
              </a:r>
              <a:r>
                <a:rPr lang="en-US" b="0" i="0" dirty="0">
                  <a:solidFill>
                    <a:srgbClr val="669900"/>
                  </a:solidFill>
                  <a:effectLst/>
                  <a:latin typeface="Consolas" panose="020B0609020204030204" pitchFamily="49" charset="0"/>
                </a:rPr>
                <a:t>"likes birds"</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0055"/>
                  </a:solidFill>
                  <a:effectLst/>
                  <a:latin typeface="Consolas" panose="020B0609020204030204" pitchFamily="49" charset="0"/>
                </a:rPr>
                <a:t>true</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 </a:t>
              </a:r>
              <a:r>
                <a:rPr lang="ru-RU" b="0" i="0" dirty="0">
                  <a:solidFill>
                    <a:srgbClr val="708090"/>
                  </a:solidFill>
                  <a:effectLst/>
                  <a:latin typeface="Consolas" panose="020B0609020204030204" pitchFamily="49" charset="0"/>
                </a:rPr>
                <a:t>// а так все в порядке</a:t>
              </a:r>
            </a:p>
            <a:p>
              <a:endParaRPr lang="en-US" b="0" i="0" dirty="0">
                <a:solidFill>
                  <a:srgbClr val="708090"/>
                </a:solidFill>
                <a:effectLst/>
                <a:latin typeface="Consolas" panose="020B0609020204030204" pitchFamily="49" charset="0"/>
              </a:endParaRPr>
            </a:p>
            <a:p>
              <a:r>
                <a:rPr lang="en-US" b="0" i="0" dirty="0" err="1">
                  <a:solidFill>
                    <a:srgbClr val="FF0000"/>
                  </a:solidFill>
                  <a:effectLst/>
                  <a:latin typeface="Consolas" panose="020B0609020204030204" pitchFamily="49" charset="0"/>
                </a:rPr>
                <a:t>user</a:t>
              </a:r>
              <a:r>
                <a:rPr lang="en-US" b="0" i="0" dirty="0" err="1">
                  <a:solidFill>
                    <a:schemeClr val="accent2"/>
                  </a:solidFill>
                  <a:effectLst/>
                  <a:latin typeface="Consolas" panose="020B0609020204030204" pitchFamily="49" charset="0"/>
                </a:rPr>
                <a:t>?</a:t>
              </a:r>
              <a:r>
                <a:rPr lang="en-US" b="0" i="0" dirty="0" err="1">
                  <a:solidFill>
                    <a:srgbClr val="A67F59"/>
                  </a:solidFill>
                  <a:effectLst/>
                  <a:latin typeface="Consolas" panose="020B0609020204030204" pitchFamily="49" charset="0"/>
                </a:rPr>
                <a:t>.</a:t>
              </a:r>
              <a:r>
                <a:rPr lang="en-US" b="0" i="0" dirty="0" err="1">
                  <a:solidFill>
                    <a:srgbClr val="333333"/>
                  </a:solidFill>
                  <a:effectLst/>
                  <a:latin typeface="Consolas" panose="020B0609020204030204" pitchFamily="49" charset="0"/>
                </a:rPr>
                <a:t>address</a:t>
              </a:r>
              <a:r>
                <a:rPr lang="en-US" b="0" i="0" dirty="0" err="1">
                  <a:solidFill>
                    <a:schemeClr val="accent2"/>
                  </a:solidFill>
                  <a:effectLst/>
                  <a:latin typeface="Consolas" panose="020B0609020204030204" pitchFamily="49" charset="0"/>
                </a:rPr>
                <a:t>?</a:t>
              </a:r>
              <a:r>
                <a:rPr lang="en-US" b="0" i="0" dirty="0" err="1">
                  <a:solidFill>
                    <a:srgbClr val="A67F59"/>
                  </a:solidFill>
                  <a:effectLst/>
                  <a:latin typeface="Consolas" panose="020B0609020204030204" pitchFamily="49" charset="0"/>
                </a:rPr>
                <a:t>.</a:t>
              </a:r>
              <a:r>
                <a:rPr lang="en-US" b="0" i="0" dirty="0" err="1">
                  <a:solidFill>
                    <a:srgbClr val="333333"/>
                  </a:solidFill>
                  <a:effectLst/>
                  <a:latin typeface="Consolas" panose="020B0609020204030204" pitchFamily="49" charset="0"/>
                </a:rPr>
                <a:t>street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708090"/>
                  </a:solidFill>
                  <a:effectLst/>
                  <a:latin typeface="Consolas" panose="020B0609020204030204" pitchFamily="49" charset="0"/>
                </a:rPr>
                <a:t>// undefined (</a:t>
              </a:r>
              <a:r>
                <a:rPr lang="en-US" b="0" i="0" dirty="0" err="1">
                  <a:solidFill>
                    <a:srgbClr val="708090"/>
                  </a:solidFill>
                  <a:effectLst/>
                  <a:latin typeface="Consolas" panose="020B0609020204030204" pitchFamily="49" charset="0"/>
                </a:rPr>
                <a:t>без</a:t>
              </a:r>
              <a:r>
                <a:rPr lang="en-US" b="0" i="0" dirty="0">
                  <a:solidFill>
                    <a:srgbClr val="708090"/>
                  </a:solidFill>
                  <a:effectLst/>
                  <a:latin typeface="Consolas" panose="020B0609020204030204" pitchFamily="49" charset="0"/>
                </a:rPr>
                <a:t> </a:t>
              </a:r>
              <a:r>
                <a:rPr lang="en-US" b="0" i="0" dirty="0" err="1">
                  <a:solidFill>
                    <a:srgbClr val="708090"/>
                  </a:solidFill>
                  <a:effectLst/>
                  <a:latin typeface="Consolas" panose="020B0609020204030204" pitchFamily="49" charset="0"/>
                </a:rPr>
                <a:t>ошибки</a:t>
              </a:r>
              <a:r>
                <a:rPr lang="en-US" b="0" i="0" dirty="0">
                  <a:solidFill>
                    <a:srgbClr val="708090"/>
                  </a:solidFill>
                  <a:effectLst/>
                  <a:latin typeface="Consolas" panose="020B0609020204030204" pitchFamily="49" charset="0"/>
                </a:rPr>
                <a:t>)</a:t>
              </a:r>
              <a:endParaRPr lang="ru-RU" b="0" i="0" dirty="0">
                <a:solidFill>
                  <a:srgbClr val="708090"/>
                </a:solidFill>
                <a:effectLst/>
                <a:latin typeface="Consolas" panose="020B0609020204030204" pitchFamily="49" charset="0"/>
              </a:endParaRPr>
            </a:p>
            <a:p>
              <a:endParaRPr lang="en-US" dirty="0">
                <a:solidFill>
                  <a:srgbClr val="708090"/>
                </a:solidFill>
                <a:latin typeface="Consolas" panose="020B0609020204030204" pitchFamily="49" charset="0"/>
              </a:endParaRPr>
            </a:p>
            <a:p>
              <a:r>
                <a:rPr kumimoji="0" lang="ru-RU" altLang="ru-RU" sz="1400" i="0" u="none" strike="noStrike" cap="none" normalizeH="0" baseline="0" dirty="0">
                  <a:ln>
                    <a:noFill/>
                  </a:ln>
                  <a:solidFill>
                    <a:schemeClr val="accent1"/>
                  </a:solidFill>
                  <a:effectLst/>
                  <a:latin typeface="Consolas" panose="020B0609020204030204" pitchFamily="49" charset="0"/>
                </a:rPr>
                <a:t>delete</a:t>
              </a:r>
              <a:r>
                <a:rPr kumimoji="0" lang="ru-RU" altLang="ru-RU" sz="1400" b="0" i="0" u="none" strike="noStrike" cap="none" normalizeH="0" baseline="0" dirty="0">
                  <a:ln>
                    <a:noFill/>
                  </a:ln>
                  <a:solidFill>
                    <a:srgbClr val="333333"/>
                  </a:solidFill>
                  <a:effectLst/>
                  <a:latin typeface="Consolas" panose="020B0609020204030204" pitchFamily="49" charset="0"/>
                </a:rPr>
                <a:t> </a:t>
              </a:r>
              <a:r>
                <a:rPr kumimoji="0" lang="ru-RU" altLang="ru-RU" sz="1400" b="0" i="0" u="none" strike="noStrike" cap="none" normalizeH="0" baseline="0" dirty="0">
                  <a:ln>
                    <a:noFill/>
                  </a:ln>
                  <a:solidFill>
                    <a:srgbClr val="FF0000"/>
                  </a:solidFill>
                  <a:effectLst/>
                  <a:latin typeface="Consolas" panose="020B0609020204030204" pitchFamily="49" charset="0"/>
                </a:rPr>
                <a:t>user</a:t>
              </a:r>
              <a:r>
                <a:rPr kumimoji="0" lang="ru-RU" altLang="ru-RU" sz="1400" b="0" i="0" u="none" strike="noStrike" cap="none" normalizeH="0" baseline="0" dirty="0">
                  <a:ln>
                    <a:noFill/>
                  </a:ln>
                  <a:solidFill>
                    <a:srgbClr val="999999"/>
                  </a:solidFill>
                  <a:effectLst/>
                  <a:latin typeface="Consolas" panose="020B0609020204030204" pitchFamily="49" charset="0"/>
                </a:rPr>
                <a:t>.</a:t>
              </a:r>
              <a:r>
                <a:rPr kumimoji="0" lang="ru-RU" altLang="ru-RU" sz="1400" b="0" i="0" u="none" strike="noStrike" cap="none" normalizeH="0" baseline="0" dirty="0">
                  <a:ln>
                    <a:noFill/>
                  </a:ln>
                  <a:solidFill>
                    <a:srgbClr val="333333"/>
                  </a:solidFill>
                  <a:effectLst/>
                  <a:latin typeface="Consolas" panose="020B0609020204030204" pitchFamily="49" charset="0"/>
                </a:rPr>
                <a:t>age</a:t>
              </a:r>
              <a:r>
                <a:rPr kumimoji="0" lang="ru-RU" altLang="ru-RU" sz="1400" b="0" i="0" u="none" strike="noStrike" cap="none" normalizeH="0" baseline="0" dirty="0">
                  <a:ln>
                    <a:noFill/>
                  </a:ln>
                  <a:solidFill>
                    <a:srgbClr val="999999"/>
                  </a:solidFill>
                  <a:effectLst/>
                  <a:latin typeface="Consolas" panose="020B0609020204030204" pitchFamily="49" charset="0"/>
                </a:rPr>
                <a:t>; // Удаление свойства</a:t>
              </a:r>
            </a:p>
            <a:p>
              <a:endParaRPr kumimoji="0" lang="ru-RU" altLang="ru-RU" sz="700" b="0" i="0" u="none" strike="noStrike" cap="none" normalizeH="0" baseline="0" dirty="0">
                <a:ln>
                  <a:noFill/>
                </a:ln>
                <a:solidFill>
                  <a:schemeClr val="tx1"/>
                </a:solidFill>
                <a:effectLst/>
                <a:latin typeface="Consolas" panose="020B0609020204030204" pitchFamily="49" charset="0"/>
              </a:endParaRPr>
            </a:p>
            <a:p>
              <a:r>
                <a:rPr lang="en-US" b="0" i="0" dirty="0">
                  <a:solidFill>
                    <a:schemeClr val="accent1"/>
                  </a:solidFill>
                  <a:effectLst/>
                  <a:latin typeface="Consolas" panose="020B0609020204030204" pitchFamily="49" charset="0"/>
                </a:rPr>
                <a:t>const</a:t>
              </a:r>
              <a:r>
                <a:rPr lang="en-US" b="0" i="0" dirty="0">
                  <a:solidFill>
                    <a:srgbClr val="333333"/>
                  </a:solidFill>
                  <a:effectLst/>
                  <a:latin typeface="Consolas" panose="020B0609020204030204" pitchFamily="49" charset="0"/>
                </a:rPr>
                <a:t> isExist = </a:t>
              </a:r>
              <a:r>
                <a:rPr lang="en-US" b="0" i="0" dirty="0">
                  <a:solidFill>
                    <a:schemeClr val="accent6"/>
                  </a:solidFill>
                  <a:effectLst/>
                  <a:latin typeface="Consolas" panose="020B0609020204030204" pitchFamily="49" charset="0"/>
                </a:rPr>
                <a:t>"</a:t>
              </a:r>
              <a:r>
                <a:rPr kumimoji="0" lang="ru-RU" altLang="ru-RU" sz="1400" b="0" i="0" u="none" strike="noStrike" cap="none" normalizeH="0" baseline="0" dirty="0">
                  <a:ln>
                    <a:noFill/>
                  </a:ln>
                  <a:solidFill>
                    <a:schemeClr val="accent6"/>
                  </a:solidFill>
                  <a:effectLst/>
                  <a:latin typeface="Consolas" panose="020B0609020204030204" pitchFamily="49" charset="0"/>
                </a:rPr>
                <a:t>age</a:t>
              </a:r>
              <a:r>
                <a:rPr lang="en-US" b="0" i="0" dirty="0">
                  <a:solidFill>
                    <a:schemeClr val="accent6"/>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chemeClr val="accent1"/>
                  </a:solidFill>
                  <a:effectLst/>
                  <a:latin typeface="Consolas" panose="020B0609020204030204" pitchFamily="49" charset="0"/>
                </a:rPr>
                <a:t>in</a:t>
              </a:r>
              <a:r>
                <a:rPr lang="en-US" b="0" i="0" dirty="0">
                  <a:solidFill>
                    <a:srgbClr val="333333"/>
                  </a:solidFill>
                  <a:effectLst/>
                  <a:latin typeface="Consolas" panose="020B0609020204030204" pitchFamily="49" charset="0"/>
                </a:rPr>
                <a:t> </a:t>
              </a:r>
              <a:r>
                <a:rPr kumimoji="0" lang="ru-RU" altLang="ru-RU" sz="1400" b="0" i="0" u="none" strike="noStrike" cap="none" normalizeH="0" baseline="0" dirty="0">
                  <a:ln>
                    <a:noFill/>
                  </a:ln>
                  <a:solidFill>
                    <a:srgbClr val="FF0000"/>
                  </a:solidFill>
                  <a:effectLst/>
                  <a:latin typeface="Consolas" panose="020B0609020204030204" pitchFamily="49" charset="0"/>
                </a:rPr>
                <a:t>user</a:t>
              </a:r>
              <a:r>
                <a:rPr kumimoji="0" lang="ru-RU" altLang="ru-RU" sz="1400" b="0" i="0" u="none" strike="noStrike" cap="none" normalizeH="0" baseline="0" dirty="0">
                  <a:ln>
                    <a:noFill/>
                  </a:ln>
                  <a:solidFill>
                    <a:srgbClr val="999999"/>
                  </a:solidFill>
                  <a:effectLst/>
                  <a:latin typeface="Consolas" panose="020B0609020204030204" pitchFamily="49" charset="0"/>
                </a:rPr>
                <a:t> // </a:t>
              </a:r>
              <a:r>
                <a:rPr lang="ru-RU" b="0" i="0" dirty="0">
                  <a:solidFill>
                    <a:srgbClr val="990055"/>
                  </a:solidFill>
                  <a:effectLst/>
                  <a:latin typeface="Consolas" panose="020B0609020204030204" pitchFamily="49" charset="0"/>
                </a:rPr>
                <a:t>true</a:t>
              </a:r>
              <a:r>
                <a:rPr kumimoji="0" lang="ru-RU" altLang="ru-RU" sz="1400" b="0" i="0" u="none" strike="noStrike" cap="none" normalizeH="0" baseline="0" dirty="0">
                  <a:ln>
                    <a:noFill/>
                  </a:ln>
                  <a:solidFill>
                    <a:srgbClr val="999999"/>
                  </a:solidFill>
                  <a:effectLst/>
                  <a:latin typeface="Consolas" panose="020B0609020204030204" pitchFamily="49" charset="0"/>
                </a:rPr>
                <a:t> Проверка существования ключа</a:t>
              </a:r>
            </a:p>
            <a:p>
              <a:endParaRPr lang="ru-RU" dirty="0">
                <a:solidFill>
                  <a:schemeClr val="tx1"/>
                </a:solidFill>
                <a:latin typeface="Consolas" panose="020B0609020204030204" pitchFamily="49" charset="0"/>
              </a:endParaRPr>
            </a:p>
            <a:p>
              <a:r>
                <a:rPr lang="en-US" b="0" i="0" dirty="0">
                  <a:solidFill>
                    <a:schemeClr val="accent1"/>
                  </a:solidFill>
                  <a:effectLst/>
                  <a:latin typeface="Consolas" panose="020B0609020204030204" pitchFamily="49" charset="0"/>
                </a:rPr>
                <a:t>for</a:t>
              </a:r>
              <a:r>
                <a:rPr lang="en-US" b="0" i="0" dirty="0">
                  <a:solidFill>
                    <a:srgbClr val="333333"/>
                  </a:solidFill>
                  <a:effectLst/>
                  <a:latin typeface="Consolas" panose="020B0609020204030204" pitchFamily="49" charset="0"/>
                </a:rPr>
                <a:t> (</a:t>
              </a:r>
              <a:r>
                <a:rPr lang="en-US" b="0" i="0" dirty="0">
                  <a:solidFill>
                    <a:schemeClr val="accent1"/>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a:solidFill>
                    <a:schemeClr val="accent2"/>
                  </a:solidFill>
                  <a:effectLst/>
                  <a:latin typeface="Consolas" panose="020B0609020204030204" pitchFamily="49" charset="0"/>
                </a:rPr>
                <a:t>key</a:t>
              </a:r>
              <a:r>
                <a:rPr lang="en-US" b="0" i="0" dirty="0">
                  <a:solidFill>
                    <a:srgbClr val="333333"/>
                  </a:solidFill>
                  <a:effectLst/>
                  <a:latin typeface="Consolas" panose="020B0609020204030204" pitchFamily="49" charset="0"/>
                </a:rPr>
                <a:t> </a:t>
              </a:r>
              <a:r>
                <a:rPr lang="en-US" b="0" i="0" dirty="0">
                  <a:solidFill>
                    <a:schemeClr val="accent1"/>
                  </a:solidFill>
                  <a:effectLst/>
                  <a:latin typeface="Consolas" panose="020B0609020204030204" pitchFamily="49" charset="0"/>
                </a:rPr>
                <a:t>in</a:t>
              </a:r>
              <a:r>
                <a:rPr lang="en-US" b="0" i="0" dirty="0">
                  <a:solidFill>
                    <a:srgbClr val="333333"/>
                  </a:solidFill>
                  <a:effectLst/>
                  <a:latin typeface="Consolas" panose="020B0609020204030204" pitchFamily="49" charset="0"/>
                </a:rPr>
                <a:t> </a:t>
              </a:r>
              <a:r>
                <a:rPr kumimoji="0" lang="ru-RU" altLang="ru-RU" sz="1400" b="0" i="0" u="none" strike="noStrike" cap="none" normalizeH="0" baseline="0" dirty="0">
                  <a:ln>
                    <a:noFill/>
                  </a:ln>
                  <a:solidFill>
                    <a:srgbClr val="FF0000"/>
                  </a:solidFill>
                  <a:effectLst/>
                  <a:latin typeface="Consolas" panose="020B0609020204030204" pitchFamily="49" charset="0"/>
                </a:rPr>
                <a:t>user</a:t>
              </a:r>
              <a:r>
                <a:rPr lang="en-US" b="0" i="0" dirty="0">
                  <a:solidFill>
                    <a:srgbClr val="333333"/>
                  </a:solidFill>
                  <a:effectLst/>
                  <a:latin typeface="Consolas" panose="020B0609020204030204" pitchFamily="49" charset="0"/>
                </a:rPr>
                <a:t>) { </a:t>
              </a:r>
              <a:r>
                <a:rPr kumimoji="0" lang="ru-RU" altLang="ru-RU" sz="1400" b="0" i="0" u="none" strike="noStrike" cap="none" normalizeH="0" baseline="0" dirty="0">
                  <a:ln>
                    <a:noFill/>
                  </a:ln>
                  <a:solidFill>
                    <a:srgbClr val="999999"/>
                  </a:solidFill>
                  <a:effectLst/>
                  <a:latin typeface="Consolas" panose="020B0609020204030204" pitchFamily="49" charset="0"/>
                </a:rPr>
                <a:t>// перебор свойств циклом </a:t>
              </a:r>
              <a:r>
                <a:rPr kumimoji="0" lang="en-US" altLang="ru-RU" sz="1400" b="0" i="0" u="none" strike="noStrike" cap="none" normalizeH="0" baseline="0" dirty="0">
                  <a:ln>
                    <a:noFill/>
                  </a:ln>
                  <a:solidFill>
                    <a:srgbClr val="999999"/>
                  </a:solidFill>
                  <a:effectLst/>
                  <a:latin typeface="Consolas" panose="020B0609020204030204" pitchFamily="49" charset="0"/>
                </a:rPr>
                <a:t>“for in”</a:t>
              </a:r>
              <a:endParaRPr lang="en-US" b="0" i="0" dirty="0">
                <a:solidFill>
                  <a:srgbClr val="333333"/>
                </a:solidFill>
                <a:effectLst/>
                <a:latin typeface="Consolas" panose="020B0609020204030204" pitchFamily="49" charset="0"/>
              </a:endParaRPr>
            </a:p>
            <a:p>
              <a:r>
                <a:rPr lang="en-US" dirty="0">
                  <a:solidFill>
                    <a:srgbClr val="333333"/>
                  </a:solidFill>
                  <a:latin typeface="Consolas" panose="020B0609020204030204" pitchFamily="49" charset="0"/>
                </a:rPr>
                <a:t>  console.</a:t>
              </a:r>
              <a:r>
                <a:rPr lang="en-US" dirty="0">
                  <a:solidFill>
                    <a:schemeClr val="accent1"/>
                  </a:solidFill>
                  <a:latin typeface="Consolas" panose="020B0609020204030204" pitchFamily="49" charset="0"/>
                </a:rPr>
                <a:t>log</a:t>
              </a:r>
              <a:r>
                <a:rPr lang="en-US" dirty="0">
                  <a:solidFill>
                    <a:srgbClr val="333333"/>
                  </a:solidFill>
                  <a:latin typeface="Consolas" panose="020B0609020204030204" pitchFamily="49" charset="0"/>
                </a:rPr>
                <a:t>(</a:t>
              </a:r>
              <a:r>
                <a:rPr kumimoji="0" lang="ru-RU" altLang="ru-RU" sz="1400" b="0" i="0" u="none" strike="noStrike" cap="none" normalizeH="0" baseline="0" dirty="0">
                  <a:ln>
                    <a:noFill/>
                  </a:ln>
                  <a:solidFill>
                    <a:srgbClr val="333333"/>
                  </a:solidFill>
                  <a:effectLst/>
                  <a:latin typeface="Consolas" panose="020B0609020204030204" pitchFamily="49" charset="0"/>
                </a:rPr>
                <a:t>user</a:t>
              </a:r>
              <a:r>
                <a:rPr kumimoji="0" lang="en-US" altLang="ru-RU" sz="1400" b="0" i="0" u="none" strike="noStrike" cap="none" normalizeH="0" baseline="0" dirty="0">
                  <a:ln>
                    <a:noFill/>
                  </a:ln>
                  <a:solidFill>
                    <a:srgbClr val="333333"/>
                  </a:solidFill>
                  <a:effectLst/>
                  <a:latin typeface="Consolas" panose="020B0609020204030204" pitchFamily="49" charset="0"/>
                </a:rPr>
                <a:t>[</a:t>
              </a:r>
              <a:r>
                <a:rPr lang="en-US" b="0" i="0" dirty="0">
                  <a:solidFill>
                    <a:schemeClr val="accent2"/>
                  </a:solidFill>
                  <a:effectLst/>
                  <a:latin typeface="Consolas" panose="020B0609020204030204" pitchFamily="49" charset="0"/>
                </a:rPr>
                <a:t>key</a:t>
              </a:r>
              <a:r>
                <a:rPr kumimoji="0" lang="en-US" altLang="ru-RU" sz="1400" b="0" i="0" u="none" strike="noStrike" cap="none" normalizeH="0" baseline="0" dirty="0">
                  <a:ln>
                    <a:noFill/>
                  </a:ln>
                  <a:solidFill>
                    <a:srgbClr val="333333"/>
                  </a:solidFill>
                  <a:effectLst/>
                  <a:latin typeface="Consolas" panose="020B0609020204030204" pitchFamily="49" charset="0"/>
                </a:rPr>
                <a:t>]);</a:t>
              </a:r>
              <a:endParaRPr lang="en-US" b="0" i="0" dirty="0">
                <a:solidFill>
                  <a:srgbClr val="333333"/>
                </a:solidFill>
                <a:effectLst/>
                <a:latin typeface="Consolas" panose="020B0609020204030204" pitchFamily="49" charset="0"/>
              </a:endParaRPr>
            </a:p>
            <a:p>
              <a:r>
                <a:rPr lang="en-US" b="0" i="0" dirty="0">
                  <a:solidFill>
                    <a:srgbClr val="333333"/>
                  </a:solidFill>
                  <a:effectLst/>
                  <a:latin typeface="Consolas" panose="020B0609020204030204" pitchFamily="49" charset="0"/>
                </a:rPr>
                <a:t>}</a:t>
              </a:r>
              <a:endParaRPr lang="ru-RU" dirty="0">
                <a:latin typeface="Consolas" panose="020B0609020204030204" pitchFamily="49" charset="0"/>
              </a:endParaRPr>
            </a:p>
          </p:txBody>
        </p:sp>
        <p:pic>
          <p:nvPicPr>
            <p:cNvPr id="10" name="Google Shape;252;p17">
              <a:extLst>
                <a:ext uri="{FF2B5EF4-FFF2-40B4-BE49-F238E27FC236}">
                  <a16:creationId xmlns:a16="http://schemas.microsoft.com/office/drawing/2014/main" id="{0A774BB6-A426-4283-BC4F-EB51FCFE4BDD}"/>
                </a:ext>
              </a:extLst>
            </p:cNvPr>
            <p:cNvPicPr preferRelativeResize="0"/>
            <p:nvPr/>
          </p:nvPicPr>
          <p:blipFill rotWithShape="1">
            <a:blip r:embed="rId5">
              <a:alphaModFix/>
            </a:blip>
            <a:srcRect/>
            <a:stretch/>
          </p:blipFill>
          <p:spPr>
            <a:xfrm flipH="1">
              <a:off x="6636412" y="823588"/>
              <a:ext cx="1550515" cy="908231"/>
            </a:xfrm>
            <a:prstGeom prst="rect">
              <a:avLst/>
            </a:prstGeom>
            <a:noFill/>
            <a:ln>
              <a:noFill/>
            </a:ln>
          </p:spPr>
        </p:pic>
      </p:grpSp>
      <p:grpSp>
        <p:nvGrpSpPr>
          <p:cNvPr id="3" name="Группа 2">
            <a:extLst>
              <a:ext uri="{FF2B5EF4-FFF2-40B4-BE49-F238E27FC236}">
                <a16:creationId xmlns:a16="http://schemas.microsoft.com/office/drawing/2014/main" id="{FC3A1402-9AE3-4271-ABAD-E02DCF3C8F0B}"/>
              </a:ext>
            </a:extLst>
          </p:cNvPr>
          <p:cNvGrpSpPr/>
          <p:nvPr/>
        </p:nvGrpSpPr>
        <p:grpSpPr>
          <a:xfrm>
            <a:off x="1437857" y="318318"/>
            <a:ext cx="5123470" cy="584775"/>
            <a:chOff x="3083777" y="451668"/>
            <a:chExt cx="5123470" cy="584775"/>
          </a:xfrm>
        </p:grpSpPr>
        <p:pic>
          <p:nvPicPr>
            <p:cNvPr id="11" name="Google Shape;318;p25" descr="C:\Users\gelya\OneDrive\Рабочий стол\Link.png">
              <a:hlinkClick r:id="rId6"/>
              <a:extLst>
                <a:ext uri="{FF2B5EF4-FFF2-40B4-BE49-F238E27FC236}">
                  <a16:creationId xmlns:a16="http://schemas.microsoft.com/office/drawing/2014/main" id="{233AAFF9-1663-44F2-82F0-8A588265DAD9}"/>
                </a:ext>
              </a:extLst>
            </p:cNvPr>
            <p:cNvPicPr preferRelativeResize="0"/>
            <p:nvPr/>
          </p:nvPicPr>
          <p:blipFill rotWithShape="1">
            <a:blip r:embed="rId7">
              <a:alphaModFix/>
            </a:blip>
            <a:srcRect/>
            <a:stretch/>
          </p:blipFill>
          <p:spPr>
            <a:xfrm>
              <a:off x="3083777" y="503152"/>
              <a:ext cx="504056" cy="451784"/>
            </a:xfrm>
            <a:prstGeom prst="rect">
              <a:avLst/>
            </a:prstGeom>
            <a:noFill/>
            <a:ln>
              <a:noFill/>
            </a:ln>
          </p:spPr>
        </p:pic>
        <p:sp>
          <p:nvSpPr>
            <p:cNvPr id="12" name="TextBox 11">
              <a:extLst>
                <a:ext uri="{FF2B5EF4-FFF2-40B4-BE49-F238E27FC236}">
                  <a16:creationId xmlns:a16="http://schemas.microsoft.com/office/drawing/2014/main" id="{B1C09B41-B5CF-4D2E-B413-85EFE45CF810}"/>
                </a:ext>
              </a:extLst>
            </p:cNvPr>
            <p:cNvSpPr txBox="1"/>
            <p:nvPr/>
          </p:nvSpPr>
          <p:spPr>
            <a:xfrm>
              <a:off x="3587833" y="451668"/>
              <a:ext cx="4619414" cy="584775"/>
            </a:xfrm>
            <a:prstGeom prst="rect">
              <a:avLst/>
            </a:prstGeom>
            <a:noFill/>
          </p:spPr>
          <p:txBody>
            <a:bodyPr wrap="square">
              <a:spAutoFit/>
            </a:bodyPr>
            <a:lstStyle/>
            <a:p>
              <a:pPr algn="l"/>
              <a:r>
                <a:rPr lang="ru-RU" sz="3200" b="1" i="0" dirty="0">
                  <a:solidFill>
                    <a:srgbClr val="FF6D54"/>
                  </a:solidFill>
                  <a:effectLst/>
                  <a:latin typeface="Comic Sans MS" panose="030F0702030302020204" pitchFamily="66" charset="0"/>
                </a:rPr>
                <a:t>Работа с объектами</a:t>
              </a:r>
            </a:p>
          </p:txBody>
        </p:sp>
      </p:grpSp>
      <p:pic>
        <p:nvPicPr>
          <p:cNvPr id="14" name="Google Shape;331;p26">
            <a:hlinkClick r:id="rId8"/>
            <a:extLst>
              <a:ext uri="{FF2B5EF4-FFF2-40B4-BE49-F238E27FC236}">
                <a16:creationId xmlns:a16="http://schemas.microsoft.com/office/drawing/2014/main" id="{667BC3D9-97FC-48A2-BA4C-49E946A42122}"/>
              </a:ext>
            </a:extLst>
          </p:cNvPr>
          <p:cNvPicPr preferRelativeResize="0"/>
          <p:nvPr/>
        </p:nvPicPr>
        <p:blipFill rotWithShape="1">
          <a:blip r:embed="rId9">
            <a:alphaModFix/>
          </a:blip>
          <a:srcRect/>
          <a:stretch/>
        </p:blipFill>
        <p:spPr>
          <a:xfrm>
            <a:off x="5265361" y="4775772"/>
            <a:ext cx="178911" cy="1632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7000">
              <a:schemeClr val="bg1"/>
            </a:gs>
            <a:gs pos="90000">
              <a:srgbClr val="F2F0FF"/>
            </a:gs>
          </a:gsLst>
          <a:lin ang="5400000" scaled="1"/>
        </a:gradFill>
        <a:effectLst/>
      </p:bgPr>
    </p:bg>
    <p:spTree>
      <p:nvGrpSpPr>
        <p:cNvPr id="1" name="Shape 189"/>
        <p:cNvGrpSpPr/>
        <p:nvPr/>
      </p:nvGrpSpPr>
      <p:grpSpPr>
        <a:xfrm>
          <a:off x="0" y="0"/>
          <a:ext cx="0" cy="0"/>
          <a:chOff x="0" y="0"/>
          <a:chExt cx="0" cy="0"/>
        </a:xfrm>
      </p:grpSpPr>
      <p:pic>
        <p:nvPicPr>
          <p:cNvPr id="193" name="Google Shape;193;p11" descr="C:\Users\gelya\OneDrive\Рабочий стол\A_web_scholarship_head-01.png"/>
          <p:cNvPicPr preferRelativeResize="0"/>
          <p:nvPr/>
        </p:nvPicPr>
        <p:blipFill rotWithShape="1">
          <a:blip r:embed="rId3">
            <a:alphaModFix/>
          </a:blip>
          <a:srcRect/>
          <a:stretch/>
        </p:blipFill>
        <p:spPr>
          <a:xfrm>
            <a:off x="9772579" y="4727788"/>
            <a:ext cx="2431626" cy="2130212"/>
          </a:xfrm>
          <a:prstGeom prst="rect">
            <a:avLst/>
          </a:prstGeom>
          <a:noFill/>
          <a:ln>
            <a:noFill/>
          </a:ln>
        </p:spPr>
      </p:pic>
      <p:pic>
        <p:nvPicPr>
          <p:cNvPr id="194" name="Google Shape;194;p11"/>
          <p:cNvPicPr preferRelativeResize="0"/>
          <p:nvPr/>
        </p:nvPicPr>
        <p:blipFill rotWithShape="1">
          <a:blip r:embed="rId4">
            <a:alphaModFix/>
          </a:blip>
          <a:srcRect/>
          <a:stretch/>
        </p:blipFill>
        <p:spPr>
          <a:xfrm>
            <a:off x="10025781" y="165282"/>
            <a:ext cx="1925223" cy="1546491"/>
          </a:xfrm>
          <a:prstGeom prst="rect">
            <a:avLst/>
          </a:prstGeom>
          <a:noFill/>
          <a:ln>
            <a:noFill/>
          </a:ln>
        </p:spPr>
      </p:pic>
      <p:sp>
        <p:nvSpPr>
          <p:cNvPr id="7" name="TextBox 6">
            <a:extLst>
              <a:ext uri="{FF2B5EF4-FFF2-40B4-BE49-F238E27FC236}">
                <a16:creationId xmlns:a16="http://schemas.microsoft.com/office/drawing/2014/main" id="{93735F3F-8B86-4ABB-9D03-DFB55F44C896}"/>
              </a:ext>
            </a:extLst>
          </p:cNvPr>
          <p:cNvSpPr txBox="1"/>
          <p:nvPr/>
        </p:nvSpPr>
        <p:spPr>
          <a:xfrm>
            <a:off x="1137296" y="228428"/>
            <a:ext cx="4172996" cy="57022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ru-RU" sz="2800" b="1" dirty="0">
                <a:solidFill>
                  <a:srgbClr val="FF6D54"/>
                </a:solidFill>
                <a:latin typeface="Comic Sans MS" panose="030F0702030302020204" pitchFamily="66" charset="0"/>
                <a:ea typeface="Rubik"/>
                <a:cs typeface="Rubik"/>
                <a:sym typeface="Rubik"/>
              </a:rPr>
              <a:t>Копирование объекта</a:t>
            </a:r>
          </a:p>
        </p:txBody>
      </p:sp>
      <p:sp>
        <p:nvSpPr>
          <p:cNvPr id="9" name="TextBox 8">
            <a:extLst>
              <a:ext uri="{FF2B5EF4-FFF2-40B4-BE49-F238E27FC236}">
                <a16:creationId xmlns:a16="http://schemas.microsoft.com/office/drawing/2014/main" id="{12046638-BEFA-4ECB-A077-C983640AEA1F}"/>
              </a:ext>
            </a:extLst>
          </p:cNvPr>
          <p:cNvSpPr txBox="1"/>
          <p:nvPr/>
        </p:nvSpPr>
        <p:spPr>
          <a:xfrm>
            <a:off x="295179" y="1014729"/>
            <a:ext cx="8527627" cy="523220"/>
          </a:xfrm>
          <a:prstGeom prst="rect">
            <a:avLst/>
          </a:prstGeom>
          <a:noFill/>
        </p:spPr>
        <p:txBody>
          <a:bodyPr wrap="square">
            <a:spAutoFit/>
          </a:bodyPr>
          <a:lstStyle/>
          <a:p>
            <a:pPr algn="l"/>
            <a:r>
              <a:rPr lang="ru-RU" b="0" i="0" dirty="0">
                <a:solidFill>
                  <a:srgbClr val="333333"/>
                </a:solidFill>
                <a:effectLst/>
                <a:latin typeface="+mn-lt"/>
              </a:rPr>
              <a:t>Отличие объектов от примитивных типов данных  - то, что они хранятся и копируются «</a:t>
            </a:r>
            <a:r>
              <a:rPr lang="ru-RU" b="0" i="0" dirty="0">
                <a:solidFill>
                  <a:srgbClr val="0077AA"/>
                </a:solidFill>
                <a:effectLst/>
                <a:latin typeface="+mn-lt"/>
              </a:rPr>
              <a:t>по ссылке</a:t>
            </a:r>
            <a:r>
              <a:rPr lang="ru-RU" b="0" i="0" dirty="0">
                <a:solidFill>
                  <a:srgbClr val="333333"/>
                </a:solidFill>
                <a:effectLst/>
                <a:latin typeface="+mn-lt"/>
              </a:rPr>
              <a:t>».</a:t>
            </a:r>
          </a:p>
          <a:p>
            <a:pPr algn="l"/>
            <a:r>
              <a:rPr lang="ru-RU" b="0" i="0" dirty="0">
                <a:solidFill>
                  <a:srgbClr val="333333"/>
                </a:solidFill>
                <a:effectLst/>
                <a:latin typeface="+mn-lt"/>
              </a:rPr>
              <a:t>Примитивные типы</a:t>
            </a:r>
            <a:r>
              <a:rPr lang="ru-RU" dirty="0">
                <a:solidFill>
                  <a:srgbClr val="333333"/>
                </a:solidFill>
                <a:latin typeface="+mn-lt"/>
              </a:rPr>
              <a:t> </a:t>
            </a:r>
            <a:r>
              <a:rPr lang="ru-RU" b="0" i="0" dirty="0">
                <a:solidFill>
                  <a:srgbClr val="333333"/>
                </a:solidFill>
                <a:effectLst/>
                <a:latin typeface="+mn-lt"/>
              </a:rPr>
              <a:t>– присваиваются и копируются «</a:t>
            </a:r>
            <a:r>
              <a:rPr lang="ru-RU" b="0" i="0" dirty="0">
                <a:solidFill>
                  <a:srgbClr val="0077AA"/>
                </a:solidFill>
                <a:effectLst/>
                <a:latin typeface="+mn-lt"/>
              </a:rPr>
              <a:t>по значению</a:t>
            </a:r>
            <a:r>
              <a:rPr lang="ru-RU" b="0" i="0" dirty="0">
                <a:solidFill>
                  <a:srgbClr val="333333"/>
                </a:solidFill>
                <a:effectLst/>
                <a:latin typeface="+mn-lt"/>
              </a:rPr>
              <a:t>».</a:t>
            </a:r>
          </a:p>
        </p:txBody>
      </p:sp>
      <p:pic>
        <p:nvPicPr>
          <p:cNvPr id="10" name="Google Shape;331;p26">
            <a:hlinkClick r:id="rId5"/>
            <a:extLst>
              <a:ext uri="{FF2B5EF4-FFF2-40B4-BE49-F238E27FC236}">
                <a16:creationId xmlns:a16="http://schemas.microsoft.com/office/drawing/2014/main" id="{5C0D557B-043C-43F0-B4F3-71C99D99EFED}"/>
              </a:ext>
            </a:extLst>
          </p:cNvPr>
          <p:cNvPicPr preferRelativeResize="0"/>
          <p:nvPr/>
        </p:nvPicPr>
        <p:blipFill rotWithShape="1">
          <a:blip r:embed="rId6">
            <a:alphaModFix/>
          </a:blip>
          <a:srcRect/>
          <a:stretch/>
        </p:blipFill>
        <p:spPr>
          <a:xfrm>
            <a:off x="705925" y="350325"/>
            <a:ext cx="326426" cy="326426"/>
          </a:xfrm>
          <a:prstGeom prst="rect">
            <a:avLst/>
          </a:prstGeom>
          <a:noFill/>
          <a:ln>
            <a:noFill/>
          </a:ln>
        </p:spPr>
      </p:pic>
      <p:sp>
        <p:nvSpPr>
          <p:cNvPr id="12" name="TextBox 11">
            <a:extLst>
              <a:ext uri="{FF2B5EF4-FFF2-40B4-BE49-F238E27FC236}">
                <a16:creationId xmlns:a16="http://schemas.microsoft.com/office/drawing/2014/main" id="{631161FE-9746-4758-B19B-8DE536B8819E}"/>
              </a:ext>
            </a:extLst>
          </p:cNvPr>
          <p:cNvSpPr txBox="1"/>
          <p:nvPr/>
        </p:nvSpPr>
        <p:spPr>
          <a:xfrm>
            <a:off x="295179" y="1989292"/>
            <a:ext cx="1818101" cy="1169551"/>
          </a:xfrm>
          <a:prstGeom prst="rect">
            <a:avLst/>
          </a:prstGeom>
          <a:noFill/>
        </p:spPr>
        <p:txBody>
          <a:bodyPr wrap="square">
            <a:spAutoFit/>
          </a:bodyPr>
          <a:lstStyle/>
          <a:p>
            <a:r>
              <a:rPr lang="en-US" i="0" dirty="0">
                <a:solidFill>
                  <a:srgbClr val="0077AA"/>
                </a:solidFill>
                <a:effectLst/>
                <a:latin typeface="Consolas" panose="020B0609020204030204" pitchFamily="49" charset="0"/>
              </a:rPr>
              <a:t>const</a:t>
            </a:r>
            <a:r>
              <a:rPr lang="ru-RU" b="0" i="0" dirty="0">
                <a:solidFill>
                  <a:srgbClr val="333333"/>
                </a:solidFill>
                <a:effectLst/>
                <a:latin typeface="Consolas" panose="020B0609020204030204" pitchFamily="49" charset="0"/>
              </a:rPr>
              <a:t> </a:t>
            </a:r>
            <a:r>
              <a:rPr lang="ru-RU" b="0" i="0" dirty="0">
                <a:solidFill>
                  <a:srgbClr val="FF0000"/>
                </a:solidFill>
                <a:effectLst/>
                <a:latin typeface="Consolas" panose="020B0609020204030204" pitchFamily="49" charset="0"/>
              </a:rPr>
              <a:t>user</a:t>
            </a:r>
            <a:r>
              <a:rPr lang="ru-RU" b="0" i="0" dirty="0">
                <a:solidFill>
                  <a:srgbClr val="333333"/>
                </a:solidFill>
                <a:effectLst/>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name</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669900"/>
                </a:solidFill>
                <a:effectLst/>
                <a:latin typeface="Consolas" panose="020B0609020204030204" pitchFamily="49" charset="0"/>
              </a:rPr>
              <a:t>"</a:t>
            </a:r>
            <a:r>
              <a:rPr lang="ru-RU" b="0" i="0" dirty="0" err="1">
                <a:solidFill>
                  <a:srgbClr val="669900"/>
                </a:solidFill>
                <a:effectLst/>
                <a:latin typeface="Consolas" panose="020B0609020204030204" pitchFamily="49" charset="0"/>
              </a:rPr>
              <a:t>John</a:t>
            </a:r>
            <a:r>
              <a:rPr lang="ru-RU" b="0" i="0" dirty="0">
                <a:solidFill>
                  <a:srgbClr val="669900"/>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age</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0055"/>
                </a:solidFill>
                <a:effectLst/>
                <a:latin typeface="Consolas" panose="020B0609020204030204" pitchFamily="49" charset="0"/>
              </a:rPr>
              <a:t>30</a:t>
            </a:r>
            <a:r>
              <a:rPr lang="ru-RU" b="0" i="0" dirty="0">
                <a:solidFill>
                  <a:srgbClr val="999999"/>
                </a:solidFill>
                <a:effectLst/>
                <a:latin typeface="Consolas" panose="020B0609020204030204" pitchFamily="49" charset="0"/>
              </a:rPr>
              <a:t>,</a:t>
            </a:r>
          </a:p>
          <a:p>
            <a:r>
              <a:rPr lang="ru-RU" b="0" i="0" dirty="0">
                <a:solidFill>
                  <a:srgbClr val="333333"/>
                </a:solidFill>
                <a:effectLst/>
                <a:latin typeface="Consolas" panose="020B0609020204030204" pitchFamily="49" charset="0"/>
              </a:rPr>
              <a:t>  </a:t>
            </a:r>
            <a:r>
              <a:rPr lang="en-US" dirty="0">
                <a:solidFill>
                  <a:srgbClr val="333333"/>
                </a:solidFill>
                <a:latin typeface="Consolas" panose="020B0609020204030204" pitchFamily="49" charset="0"/>
              </a:rPr>
              <a:t>children</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990055"/>
                </a:solidFill>
                <a:effectLst/>
                <a:latin typeface="Consolas" panose="020B0609020204030204" pitchFamily="49" charset="0"/>
              </a:rPr>
              <a:t>{</a:t>
            </a:r>
            <a:r>
              <a:rPr lang="en-US" dirty="0">
                <a:solidFill>
                  <a:srgbClr val="999999"/>
                </a:solidFill>
                <a:latin typeface="Consolas" panose="020B0609020204030204" pitchFamily="49" charset="0"/>
              </a:rPr>
              <a:t>…</a:t>
            </a:r>
            <a:r>
              <a:rPr lang="en-US" b="0" i="0" dirty="0">
                <a:solidFill>
                  <a:srgbClr val="990055"/>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A1502255-B5B0-4F4C-A36B-782EF2D3B859}"/>
              </a:ext>
            </a:extLst>
          </p:cNvPr>
          <p:cNvSpPr txBox="1"/>
          <p:nvPr/>
        </p:nvSpPr>
        <p:spPr>
          <a:xfrm>
            <a:off x="2318569" y="1978278"/>
            <a:ext cx="5748472" cy="523220"/>
          </a:xfrm>
          <a:prstGeom prst="rect">
            <a:avLst/>
          </a:prstGeom>
          <a:noFill/>
        </p:spPr>
        <p:txBody>
          <a:bodyPr wrap="square">
            <a:spAutoFit/>
          </a:bodyPr>
          <a:lstStyle/>
          <a:p>
            <a:pPr algn="l"/>
            <a:r>
              <a:rPr lang="ru-RU" i="0" dirty="0">
                <a:solidFill>
                  <a:srgbClr val="0077AA"/>
                </a:solidFill>
                <a:effectLst/>
                <a:latin typeface="Comic Sans MS" panose="030F0702030302020204" pitchFamily="66" charset="0"/>
              </a:rPr>
              <a:t>Переменная</a:t>
            </a:r>
            <a:r>
              <a:rPr lang="ru-RU" i="0" dirty="0">
                <a:solidFill>
                  <a:srgbClr val="333333"/>
                </a:solidFill>
                <a:effectLst/>
                <a:latin typeface="Comic Sans MS" panose="030F0702030302020204" pitchFamily="66" charset="0"/>
              </a:rPr>
              <a:t> </a:t>
            </a:r>
            <a:r>
              <a:rPr lang="ru-RU" i="0" dirty="0">
                <a:solidFill>
                  <a:srgbClr val="FF0000"/>
                </a:solidFill>
                <a:effectLst/>
                <a:latin typeface="Consolas" panose="020B0609020204030204" pitchFamily="49" charset="0"/>
              </a:rPr>
              <a:t>user</a:t>
            </a:r>
            <a:r>
              <a:rPr lang="ru-RU" i="0" dirty="0">
                <a:solidFill>
                  <a:srgbClr val="333333"/>
                </a:solidFill>
                <a:effectLst/>
                <a:latin typeface="Comic Sans MS" panose="030F0702030302020204" pitchFamily="66" charset="0"/>
              </a:rPr>
              <a:t> хранит не сам </a:t>
            </a:r>
            <a:r>
              <a:rPr lang="ru-RU" i="0" dirty="0">
                <a:solidFill>
                  <a:srgbClr val="0077AA"/>
                </a:solidFill>
                <a:effectLst/>
                <a:latin typeface="Comic Sans MS" panose="030F0702030302020204" pitchFamily="66" charset="0"/>
              </a:rPr>
              <a:t>объект</a:t>
            </a:r>
            <a:r>
              <a:rPr lang="ru-RU" i="0" dirty="0">
                <a:solidFill>
                  <a:srgbClr val="333333"/>
                </a:solidFill>
                <a:effectLst/>
                <a:latin typeface="Comic Sans MS" panose="030F0702030302020204" pitchFamily="66" charset="0"/>
              </a:rPr>
              <a:t>, а его «</a:t>
            </a:r>
            <a:r>
              <a:rPr lang="ru-RU" i="0" dirty="0">
                <a:solidFill>
                  <a:schemeClr val="accent2"/>
                </a:solidFill>
                <a:effectLst/>
                <a:latin typeface="Comic Sans MS" panose="030F0702030302020204" pitchFamily="66" charset="0"/>
              </a:rPr>
              <a:t>адрес в памяти</a:t>
            </a:r>
            <a:r>
              <a:rPr lang="ru-RU" i="0" dirty="0">
                <a:solidFill>
                  <a:srgbClr val="333333"/>
                </a:solidFill>
                <a:effectLst/>
                <a:latin typeface="Comic Sans MS" panose="030F0702030302020204" pitchFamily="66" charset="0"/>
              </a:rPr>
              <a:t>», другими словами «</a:t>
            </a:r>
            <a:r>
              <a:rPr lang="ru-RU" i="0" dirty="0">
                <a:solidFill>
                  <a:schemeClr val="accent2"/>
                </a:solidFill>
                <a:effectLst/>
                <a:latin typeface="Comic Sans MS" panose="030F0702030302020204" pitchFamily="66" charset="0"/>
              </a:rPr>
              <a:t>ссылку</a:t>
            </a:r>
            <a:r>
              <a:rPr lang="en-US" i="0" dirty="0">
                <a:solidFill>
                  <a:schemeClr val="accent2"/>
                </a:solidFill>
                <a:effectLst/>
                <a:latin typeface="Comic Sans MS" panose="030F0702030302020204" pitchFamily="66" charset="0"/>
              </a:rPr>
              <a:t> / </a:t>
            </a:r>
            <a:r>
              <a:rPr kumimoji="0" lang="ru-RU" altLang="ru-RU" sz="1400" b="1" i="0" u="none" strike="noStrike" cap="none" normalizeH="0" baseline="0" dirty="0">
                <a:ln>
                  <a:noFill/>
                </a:ln>
                <a:solidFill>
                  <a:srgbClr val="CC7832"/>
                </a:solidFill>
                <a:effectLst/>
                <a:latin typeface="Consolas" panose="020B0609020204030204" pitchFamily="49" charset="0"/>
              </a:rPr>
              <a:t>this</a:t>
            </a:r>
            <a:r>
              <a:rPr lang="ru-RU" i="0" dirty="0">
                <a:solidFill>
                  <a:srgbClr val="333333"/>
                </a:solidFill>
                <a:effectLst/>
                <a:latin typeface="Comic Sans MS" panose="030F0702030302020204" pitchFamily="66" charset="0"/>
              </a:rPr>
              <a:t>» на него.</a:t>
            </a:r>
          </a:p>
        </p:txBody>
      </p:sp>
      <p:sp>
        <p:nvSpPr>
          <p:cNvPr id="16" name="TextBox 15">
            <a:extLst>
              <a:ext uri="{FF2B5EF4-FFF2-40B4-BE49-F238E27FC236}">
                <a16:creationId xmlns:a16="http://schemas.microsoft.com/office/drawing/2014/main" id="{01DA0385-FF95-444D-81A5-246643533303}"/>
              </a:ext>
            </a:extLst>
          </p:cNvPr>
          <p:cNvSpPr txBox="1"/>
          <p:nvPr/>
        </p:nvSpPr>
        <p:spPr>
          <a:xfrm>
            <a:off x="6096000" y="2756573"/>
            <a:ext cx="5748472" cy="1169551"/>
          </a:xfrm>
          <a:prstGeom prst="rect">
            <a:avLst/>
          </a:prstGeom>
          <a:noFill/>
          <a:ln w="3175">
            <a:solidFill>
              <a:schemeClr val="tx1"/>
            </a:solidFill>
          </a:ln>
        </p:spPr>
        <p:txBody>
          <a:bodyPr wrap="square">
            <a:spAutoFit/>
          </a:bodyPr>
          <a:lstStyle/>
          <a:p>
            <a:r>
              <a:rPr lang="en-US" i="0" dirty="0">
                <a:solidFill>
                  <a:srgbClr val="0077AA"/>
                </a:solidFill>
                <a:effectLst/>
                <a:latin typeface="Consolas" panose="020B0609020204030204" pitchFamily="49" charset="0"/>
              </a:rPr>
              <a:t>const</a:t>
            </a:r>
            <a:r>
              <a:rPr lang="en-US" b="0" i="0" dirty="0">
                <a:solidFill>
                  <a:srgbClr val="333333"/>
                </a:solidFill>
                <a:effectLst/>
                <a:latin typeface="Consolas" panose="020B0609020204030204" pitchFamily="49" charset="0"/>
              </a:rPr>
              <a:t> </a:t>
            </a:r>
            <a:r>
              <a:rPr lang="en-US" b="0" i="0" dirty="0">
                <a:solidFill>
                  <a:schemeClr val="tx1"/>
                </a:solidFill>
                <a:effectLst/>
                <a:latin typeface="Consolas" panose="020B0609020204030204" pitchFamily="49" charset="0"/>
              </a:rPr>
              <a:t>admin</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708090"/>
                </a:solidFill>
                <a:effectLst/>
                <a:latin typeface="Consolas" panose="020B0609020204030204" pitchFamily="49" charset="0"/>
              </a:rPr>
              <a:t>// </a:t>
            </a:r>
            <a:r>
              <a:rPr lang="ru-RU" b="0" i="0" dirty="0">
                <a:solidFill>
                  <a:srgbClr val="708090"/>
                </a:solidFill>
                <a:effectLst/>
                <a:latin typeface="Consolas" panose="020B0609020204030204" pitchFamily="49" charset="0"/>
              </a:rPr>
              <a:t>копируется ссылка</a:t>
            </a:r>
            <a:endParaRPr lang="ru-RU" dirty="0">
              <a:solidFill>
                <a:srgbClr val="708090"/>
              </a:solidFill>
              <a:latin typeface="Consolas" panose="020B0609020204030204" pitchFamily="49" charset="0"/>
            </a:endParaRPr>
          </a:p>
          <a:p>
            <a:r>
              <a:rPr lang="ru-RU" b="0" i="0" dirty="0">
                <a:solidFill>
                  <a:schemeClr val="tx1"/>
                </a:solidFill>
                <a:effectLst/>
                <a:latin typeface="Consolas" panose="020B0609020204030204" pitchFamily="49" charset="0"/>
              </a:rPr>
              <a:t>admin</a:t>
            </a:r>
            <a:r>
              <a:rPr lang="ru-RU" b="0" i="0" dirty="0">
                <a:solidFill>
                  <a:srgbClr val="999999"/>
                </a:solidFill>
                <a:effectLst/>
                <a:latin typeface="Consolas" panose="020B0609020204030204" pitchFamily="49" charset="0"/>
              </a:rPr>
              <a:t>.</a:t>
            </a:r>
            <a:r>
              <a:rPr lang="ru-RU" b="0" i="0" dirty="0">
                <a:solidFill>
                  <a:schemeClr val="bg1">
                    <a:lumMod val="50000"/>
                  </a:schemeClr>
                </a:solidFill>
                <a:effectLst/>
                <a:latin typeface="Consolas" panose="020B0609020204030204" pitchFamily="49" charset="0"/>
              </a:rPr>
              <a:t>name</a:t>
            </a:r>
            <a:r>
              <a:rPr lang="ru-RU" b="0" i="0" dirty="0">
                <a:solidFill>
                  <a:srgbClr val="333333"/>
                </a:solidFill>
                <a:effectLst/>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669900"/>
                </a:solidFill>
                <a:effectLst/>
                <a:latin typeface="Consolas" panose="020B0609020204030204" pitchFamily="49" charset="0"/>
              </a:rPr>
              <a:t>'Петя'</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708090"/>
                </a:solidFill>
                <a:effectLst/>
                <a:latin typeface="Consolas" panose="020B0609020204030204" pitchFamily="49" charset="0"/>
              </a:rPr>
              <a:t>// изменения для переменной "admin"</a:t>
            </a:r>
            <a:endParaRPr lang="ru-RU" dirty="0">
              <a:solidFill>
                <a:srgbClr val="708090"/>
              </a:solidFill>
              <a:latin typeface="Consolas" panose="020B0609020204030204" pitchFamily="49" charset="0"/>
            </a:endParaRPr>
          </a:p>
          <a:p>
            <a:r>
              <a:rPr lang="ru-RU" b="0" i="0" dirty="0">
                <a:solidFill>
                  <a:srgbClr val="0077AA"/>
                </a:solidFill>
                <a:effectLst/>
                <a:latin typeface="Consolas" panose="020B0609020204030204" pitchFamily="49" charset="0"/>
              </a:rPr>
              <a:t>alert</a:t>
            </a:r>
            <a:r>
              <a:rPr lang="ru-RU" b="0" i="0" dirty="0">
                <a:solidFill>
                  <a:srgbClr val="999999"/>
                </a:solidFill>
                <a:effectLst/>
                <a:latin typeface="Consolas" panose="020B0609020204030204" pitchFamily="49" charset="0"/>
              </a:rPr>
              <a:t>(</a:t>
            </a:r>
            <a:r>
              <a:rPr lang="ru-RU" b="0" i="0" dirty="0">
                <a:solidFill>
                  <a:srgbClr val="FF0000"/>
                </a:solidFill>
                <a:effectLst/>
                <a:latin typeface="Consolas" panose="020B0609020204030204" pitchFamily="49" charset="0"/>
              </a:rPr>
              <a:t>user</a:t>
            </a:r>
            <a:r>
              <a:rPr lang="ru-RU" b="0" i="0" dirty="0">
                <a:solidFill>
                  <a:srgbClr val="999999"/>
                </a:solidFill>
                <a:effectLst/>
                <a:latin typeface="Consolas" panose="020B0609020204030204" pitchFamily="49" charset="0"/>
              </a:rPr>
              <a:t>.</a:t>
            </a:r>
            <a:r>
              <a:rPr lang="ru-RU" b="0" i="0" dirty="0">
                <a:solidFill>
                  <a:schemeClr val="tx1"/>
                </a:solidFill>
                <a:effectLst/>
                <a:latin typeface="Consolas" panose="020B0609020204030204" pitchFamily="49" charset="0"/>
              </a:rPr>
              <a:t>name</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708090"/>
                </a:solidFill>
                <a:effectLst/>
                <a:latin typeface="Consolas" panose="020B0609020204030204" pitchFamily="49" charset="0"/>
              </a:rPr>
              <a:t>// 'Петя’, но "user" тоже поменяется.</a:t>
            </a:r>
            <a:endParaRPr lang="en-US" b="0" i="0" dirty="0">
              <a:solidFill>
                <a:srgbClr val="708090"/>
              </a:solidFill>
              <a:effectLst/>
              <a:latin typeface="Consolas" panose="020B0609020204030204" pitchFamily="49" charset="0"/>
            </a:endParaRPr>
          </a:p>
          <a:p>
            <a:endParaRPr lang="en-US" b="0" i="0" dirty="0">
              <a:solidFill>
                <a:srgbClr val="0077AA"/>
              </a:solidFill>
              <a:effectLst/>
              <a:latin typeface="Consolas" panose="020B0609020204030204" pitchFamily="49" charset="0"/>
            </a:endParaRPr>
          </a:p>
          <a:p>
            <a:r>
              <a:rPr lang="en-US" b="0" i="0" dirty="0">
                <a:solidFill>
                  <a:srgbClr val="0077AA"/>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a:t>
            </a:r>
            <a:r>
              <a:rPr lang="en-US" b="0" i="0" dirty="0">
                <a:solidFill>
                  <a:srgbClr val="333333"/>
                </a:solidFill>
                <a:effectLst/>
                <a:latin typeface="Consolas" panose="020B0609020204030204" pitchFamily="49" charset="0"/>
              </a:rPr>
              <a:t> </a:t>
            </a:r>
            <a:r>
              <a:rPr lang="en-US" b="1"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admin </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708090"/>
                </a:solidFill>
                <a:effectLst/>
                <a:latin typeface="Consolas" panose="020B0609020204030204" pitchFamily="49" charset="0"/>
              </a:rPr>
              <a:t>// true</a:t>
            </a:r>
            <a:endParaRPr lang="ru-RU" dirty="0"/>
          </a:p>
        </p:txBody>
      </p:sp>
      <p:sp>
        <p:nvSpPr>
          <p:cNvPr id="22" name="TextBox 21">
            <a:extLst>
              <a:ext uri="{FF2B5EF4-FFF2-40B4-BE49-F238E27FC236}">
                <a16:creationId xmlns:a16="http://schemas.microsoft.com/office/drawing/2014/main" id="{65ABC53C-9DB8-4F7A-AB3F-87C28D96787C}"/>
              </a:ext>
            </a:extLst>
          </p:cNvPr>
          <p:cNvSpPr txBox="1"/>
          <p:nvPr/>
        </p:nvSpPr>
        <p:spPr>
          <a:xfrm>
            <a:off x="200351" y="4620561"/>
            <a:ext cx="3553912" cy="1323439"/>
          </a:xfrm>
          <a:prstGeom prst="rect">
            <a:avLst/>
          </a:prstGeom>
          <a:noFill/>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a:solidFill>
                  <a:schemeClr val="accent2"/>
                </a:solidFill>
                <a:effectLst/>
                <a:latin typeface="Consolas" panose="020B0609020204030204" pitchFamily="49" charset="0"/>
              </a:rPr>
              <a:t>clone</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sz="1100" b="0" i="0" dirty="0">
                <a:solidFill>
                  <a:schemeClr val="bg1">
                    <a:lumMod val="65000"/>
                  </a:schemeClr>
                </a:solidFill>
                <a:effectLst/>
                <a:latin typeface="Consolas" panose="020B0609020204030204" pitchFamily="49" charset="0"/>
              </a:rPr>
              <a:t>// </a:t>
            </a:r>
            <a:r>
              <a:rPr lang="ru-RU" sz="1000" b="0" i="0" dirty="0">
                <a:solidFill>
                  <a:schemeClr val="bg1">
                    <a:lumMod val="65000"/>
                  </a:schemeClr>
                </a:solidFill>
                <a:effectLst/>
                <a:latin typeface="Consolas" panose="020B0609020204030204" pitchFamily="49" charset="0"/>
              </a:rPr>
              <a:t>новый пустой объект</a:t>
            </a:r>
            <a:endParaRPr lang="en-US" b="0" i="0" dirty="0">
              <a:solidFill>
                <a:schemeClr val="bg1">
                  <a:lumMod val="65000"/>
                </a:schemeClr>
              </a:solidFill>
              <a:effectLst/>
              <a:latin typeface="Consolas" panose="020B0609020204030204" pitchFamily="49" charset="0"/>
            </a:endParaRPr>
          </a:p>
          <a:p>
            <a:r>
              <a:rPr lang="en-US" b="0" i="0" dirty="0">
                <a:solidFill>
                  <a:srgbClr val="0077AA"/>
                </a:solidFill>
                <a:effectLst/>
                <a:latin typeface="Consolas" panose="020B0609020204030204" pitchFamily="49" charset="0"/>
              </a:rPr>
              <a:t>for</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key </a:t>
            </a:r>
            <a:r>
              <a:rPr lang="en-US" b="0" i="0" dirty="0">
                <a:solidFill>
                  <a:srgbClr val="0077AA"/>
                </a:solidFill>
                <a:effectLst/>
                <a:latin typeface="Consolas" panose="020B0609020204030204" pitchFamily="49" charset="0"/>
              </a:rPr>
              <a:t>in</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sz="1400" b="0" i="0" dirty="0">
                <a:solidFill>
                  <a:schemeClr val="bg1">
                    <a:lumMod val="65000"/>
                  </a:schemeClr>
                </a:solidFill>
                <a:effectLst/>
                <a:latin typeface="Consolas" panose="020B0609020204030204" pitchFamily="49" charset="0"/>
              </a:rPr>
              <a:t> </a:t>
            </a:r>
            <a:r>
              <a:rPr lang="ru-RU" sz="1000" b="0" i="0" dirty="0">
                <a:solidFill>
                  <a:schemeClr val="bg1">
                    <a:lumMod val="65000"/>
                  </a:schemeClr>
                </a:solidFill>
                <a:effectLst/>
                <a:latin typeface="Consolas" panose="020B0609020204030204" pitchFamily="49" charset="0"/>
              </a:rPr>
              <a:t>// скопируем все свойства </a:t>
            </a:r>
            <a:r>
              <a:rPr lang="en-US" sz="1000" b="0" i="0" dirty="0">
                <a:solidFill>
                  <a:schemeClr val="bg1">
                    <a:lumMod val="65000"/>
                  </a:schemeClr>
                </a:solidFill>
                <a:effectLst/>
                <a:latin typeface="Consolas" panose="020B0609020204030204" pitchFamily="49" charset="0"/>
              </a:rPr>
              <a:t>user</a:t>
            </a:r>
          </a:p>
          <a:p>
            <a:r>
              <a:rPr lang="en-US" b="0" i="0" dirty="0">
                <a:solidFill>
                  <a:schemeClr val="accent2"/>
                </a:solidFill>
                <a:effectLst/>
                <a:latin typeface="Consolas" panose="020B0609020204030204" pitchFamily="49" charset="0"/>
              </a:rPr>
              <a:t> clone</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key</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key</a:t>
            </a:r>
            <a:r>
              <a:rPr lang="en-US" b="0" i="0" dirty="0">
                <a:solidFill>
                  <a:srgbClr val="999999"/>
                </a:solidFill>
                <a:effectLst/>
                <a:latin typeface="Consolas" panose="020B0609020204030204" pitchFamily="49" charset="0"/>
              </a:rPr>
              <a:t>];</a:t>
            </a:r>
          </a:p>
          <a:p>
            <a:r>
              <a:rPr kumimoji="0" lang="en-US" altLang="ru-RU" sz="1000" b="0" i="0" u="none" strike="noStrike" cap="none" normalizeH="0" baseline="0" dirty="0">
                <a:ln>
                  <a:noFill/>
                </a:ln>
                <a:solidFill>
                  <a:schemeClr val="bg1">
                    <a:lumMod val="65000"/>
                  </a:schemeClr>
                </a:solidFill>
                <a:effectLst/>
                <a:latin typeface="Consolas" panose="020B0609020204030204" pitchFamily="49" charset="0"/>
              </a:rPr>
              <a:t> </a:t>
            </a:r>
            <a:r>
              <a:rPr kumimoji="0" lang="ru-RU" altLang="ru-RU" sz="1000" b="0" i="0" u="none" strike="noStrike" cap="none" normalizeH="0" baseline="0" dirty="0">
                <a:ln>
                  <a:noFill/>
                </a:ln>
                <a:solidFill>
                  <a:schemeClr val="bg1">
                    <a:lumMod val="65000"/>
                  </a:schemeClr>
                </a:solidFill>
                <a:effectLst/>
                <a:latin typeface="Consolas" panose="020B0609020204030204" pitchFamily="49" charset="0"/>
              </a:rPr>
              <a:t>// переберет все свойства включая </a:t>
            </a:r>
            <a:r>
              <a:rPr kumimoji="0" lang="en-US" altLang="ru-RU" sz="1000" b="0" i="0" u="none" strike="noStrike" cap="none" normalizeH="0" baseline="0" dirty="0">
                <a:ln>
                  <a:noFill/>
                </a:ln>
                <a:solidFill>
                  <a:schemeClr val="bg1">
                    <a:lumMod val="65000"/>
                  </a:schemeClr>
                </a:solidFill>
                <a:effectLst/>
                <a:latin typeface="Consolas" panose="020B0609020204030204" pitchFamily="49" charset="0"/>
              </a:rPr>
              <a:t>prototype</a:t>
            </a:r>
            <a:endParaRPr lang="en-US" sz="1000" b="0" i="0" dirty="0">
              <a:solidFill>
                <a:srgbClr val="999999"/>
              </a:solidFill>
              <a:effectLst/>
              <a:latin typeface="Consolas" panose="020B0609020204030204" pitchFamily="49" charset="0"/>
            </a:endParaRPr>
          </a:p>
          <a:p>
            <a:r>
              <a:rPr lang="en-US" b="0" i="0" dirty="0">
                <a:solidFill>
                  <a:srgbClr val="999999"/>
                </a:solidFill>
                <a:effectLst/>
                <a:latin typeface="Consolas" panose="020B0609020204030204" pitchFamily="49" charset="0"/>
              </a:rPr>
              <a:t>}</a:t>
            </a:r>
            <a:endParaRPr lang="ru-RU" dirty="0"/>
          </a:p>
        </p:txBody>
      </p:sp>
      <p:sp>
        <p:nvSpPr>
          <p:cNvPr id="26" name="TextBox 25">
            <a:extLst>
              <a:ext uri="{FF2B5EF4-FFF2-40B4-BE49-F238E27FC236}">
                <a16:creationId xmlns:a16="http://schemas.microsoft.com/office/drawing/2014/main" id="{374988A8-E28D-4188-B432-C84E60E4968B}"/>
              </a:ext>
            </a:extLst>
          </p:cNvPr>
          <p:cNvSpPr txBox="1"/>
          <p:nvPr/>
        </p:nvSpPr>
        <p:spPr>
          <a:xfrm>
            <a:off x="2113280" y="4064244"/>
            <a:ext cx="3567171" cy="369332"/>
          </a:xfrm>
          <a:prstGeom prst="rect">
            <a:avLst/>
          </a:prstGeom>
          <a:noFill/>
        </p:spPr>
        <p:txBody>
          <a:bodyPr wrap="square">
            <a:spAutoFit/>
          </a:bodyPr>
          <a:lstStyle/>
          <a:p>
            <a:pPr algn="ctr"/>
            <a:r>
              <a:rPr lang="ru-RU" sz="1800" b="0" i="0" dirty="0">
                <a:solidFill>
                  <a:srgbClr val="333333"/>
                </a:solidFill>
                <a:effectLst/>
                <a:latin typeface="Comic Sans MS" panose="030F0702030302020204" pitchFamily="66" charset="0"/>
              </a:rPr>
              <a:t>«просто</a:t>
            </a:r>
            <a:r>
              <a:rPr lang="ru-RU" sz="1800" dirty="0">
                <a:solidFill>
                  <a:srgbClr val="333333"/>
                </a:solidFill>
                <a:latin typeface="Comic Sans MS" panose="030F0702030302020204" pitchFamily="66" charset="0"/>
              </a:rPr>
              <a:t>е</a:t>
            </a:r>
            <a:r>
              <a:rPr lang="ru-RU" sz="1800" b="0" i="0" dirty="0">
                <a:solidFill>
                  <a:srgbClr val="333333"/>
                </a:solidFill>
                <a:effectLst/>
                <a:latin typeface="Comic Sans MS" panose="030F0702030302020204" pitchFamily="66" charset="0"/>
              </a:rPr>
              <a:t> клонирование»</a:t>
            </a:r>
            <a:endParaRPr lang="ru-RU" sz="1800" dirty="0">
              <a:latin typeface="Comic Sans MS" panose="030F0702030302020204" pitchFamily="66" charset="0"/>
            </a:endParaRPr>
          </a:p>
        </p:txBody>
      </p:sp>
      <p:grpSp>
        <p:nvGrpSpPr>
          <p:cNvPr id="21" name="Группа 20">
            <a:extLst>
              <a:ext uri="{FF2B5EF4-FFF2-40B4-BE49-F238E27FC236}">
                <a16:creationId xmlns:a16="http://schemas.microsoft.com/office/drawing/2014/main" id="{305DFE2D-0E35-4461-AB26-A51A1C36410B}"/>
              </a:ext>
            </a:extLst>
          </p:cNvPr>
          <p:cNvGrpSpPr/>
          <p:nvPr/>
        </p:nvGrpSpPr>
        <p:grpSpPr>
          <a:xfrm>
            <a:off x="4025829" y="4620561"/>
            <a:ext cx="4041212" cy="584776"/>
            <a:chOff x="4822992" y="4152921"/>
            <a:chExt cx="4041212" cy="584776"/>
          </a:xfrm>
        </p:grpSpPr>
        <p:sp>
          <p:nvSpPr>
            <p:cNvPr id="24" name="TextBox 23">
              <a:extLst>
                <a:ext uri="{FF2B5EF4-FFF2-40B4-BE49-F238E27FC236}">
                  <a16:creationId xmlns:a16="http://schemas.microsoft.com/office/drawing/2014/main" id="{1A7E38CE-EA09-44A5-BF0C-19B96736663E}"/>
                </a:ext>
              </a:extLst>
            </p:cNvPr>
            <p:cNvSpPr txBox="1"/>
            <p:nvPr/>
          </p:nvSpPr>
          <p:spPr>
            <a:xfrm>
              <a:off x="4822992" y="4152921"/>
              <a:ext cx="4041212" cy="307777"/>
            </a:xfrm>
            <a:prstGeom prst="rect">
              <a:avLst/>
            </a:prstGeom>
            <a:noFill/>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a:solidFill>
                    <a:schemeClr val="accent2"/>
                  </a:solidFill>
                  <a:effectLst/>
                  <a:latin typeface="Consolas" panose="020B0609020204030204" pitchFamily="49" charset="0"/>
                </a:rPr>
                <a:t>clone</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Object</a:t>
              </a:r>
              <a:r>
                <a:rPr lang="en-US" b="0" i="0" dirty="0">
                  <a:solidFill>
                    <a:srgbClr val="999999"/>
                  </a:solidFill>
                  <a:effectLst/>
                  <a:latin typeface="Consolas" panose="020B0609020204030204" pitchFamily="49" charset="0"/>
                </a:rPr>
                <a:t>.</a:t>
              </a:r>
              <a:r>
                <a:rPr lang="en-US" i="0" dirty="0">
                  <a:solidFill>
                    <a:srgbClr val="0077AA"/>
                  </a:solidFill>
                  <a:effectLst/>
                  <a:latin typeface="Consolas" panose="020B0609020204030204" pitchFamily="49" charset="0"/>
                </a:rPr>
                <a:t>assign</a:t>
              </a:r>
              <a:r>
                <a:rPr lang="en-US" b="0" i="0" dirty="0">
                  <a:solidFill>
                    <a:srgbClr val="999999"/>
                  </a:solidFill>
                  <a:effectLst/>
                  <a:latin typeface="Consolas" panose="020B0609020204030204" pitchFamily="49" charset="0"/>
                </a:rPr>
                <a:t>(</a:t>
              </a:r>
              <a:r>
                <a:rPr lang="en-US" b="1"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 </a:t>
              </a:r>
              <a:r>
                <a:rPr lang="en-US" b="0" i="0" dirty="0">
                  <a:solidFill>
                    <a:schemeClr val="tx1"/>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p>
          </p:txBody>
        </p:sp>
        <p:sp>
          <p:nvSpPr>
            <p:cNvPr id="17" name="Rectangle 1">
              <a:extLst>
                <a:ext uri="{FF2B5EF4-FFF2-40B4-BE49-F238E27FC236}">
                  <a16:creationId xmlns:a16="http://schemas.microsoft.com/office/drawing/2014/main" id="{683896BD-D5BC-4A4D-95E1-2806E55D25F7}"/>
                </a:ext>
              </a:extLst>
            </p:cNvPr>
            <p:cNvSpPr>
              <a:spLocks noChangeArrowheads="1"/>
            </p:cNvSpPr>
            <p:nvPr/>
          </p:nvSpPr>
          <p:spPr bwMode="auto">
            <a:xfrm>
              <a:off x="5310292" y="4460698"/>
              <a:ext cx="3553912" cy="27699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200" b="0" i="0" u="sng" strike="noStrike" cap="none" normalizeH="0" baseline="0" dirty="0">
                  <a:ln>
                    <a:noFill/>
                  </a:ln>
                  <a:solidFill>
                    <a:srgbClr val="333333"/>
                  </a:solidFill>
                  <a:effectLst/>
                  <a:latin typeface="Comic Sans MS" panose="030F0702030302020204" pitchFamily="66" charset="0"/>
                </a:rPr>
                <a:t>Не</a:t>
              </a:r>
              <a:r>
                <a:rPr kumimoji="0" lang="ru-RU" altLang="ru-RU" sz="1200" b="0" i="0" u="none" strike="noStrike" cap="none" normalizeH="0" baseline="0" dirty="0">
                  <a:ln>
                    <a:noFill/>
                  </a:ln>
                  <a:solidFill>
                    <a:srgbClr val="333333"/>
                  </a:solidFill>
                  <a:effectLst/>
                  <a:latin typeface="Comic Sans MS" panose="030F0702030302020204" pitchFamily="66" charset="0"/>
                </a:rPr>
                <a:t> делает глубокое клонирование объекта. </a:t>
              </a:r>
              <a:r>
                <a:rPr kumimoji="0" lang="ru-RU" altLang="ru-RU" sz="1200" b="0" i="0" u="none" strike="noStrike" cap="none" normalizeH="0" baseline="0" dirty="0">
                  <a:ln>
                    <a:noFill/>
                  </a:ln>
                  <a:solidFill>
                    <a:schemeClr val="tx1"/>
                  </a:solidFill>
                  <a:effectLst/>
                  <a:latin typeface="Comic Sans MS" panose="030F0702030302020204" pitchFamily="66" charset="0"/>
                </a:rPr>
                <a:t> </a:t>
              </a:r>
            </a:p>
          </p:txBody>
        </p:sp>
      </p:grpSp>
      <p:sp>
        <p:nvSpPr>
          <p:cNvPr id="29" name="TextBox 28">
            <a:extLst>
              <a:ext uri="{FF2B5EF4-FFF2-40B4-BE49-F238E27FC236}">
                <a16:creationId xmlns:a16="http://schemas.microsoft.com/office/drawing/2014/main" id="{C31454F1-35C9-49B1-A02C-A1D80C0409F6}"/>
              </a:ext>
            </a:extLst>
          </p:cNvPr>
          <p:cNvSpPr txBox="1"/>
          <p:nvPr/>
        </p:nvSpPr>
        <p:spPr>
          <a:xfrm>
            <a:off x="4025829" y="6040749"/>
            <a:ext cx="5039362" cy="307777"/>
          </a:xfrm>
          <a:prstGeom prst="rect">
            <a:avLst/>
          </a:prstGeom>
          <a:solidFill>
            <a:srgbClr val="FFFFFF">
              <a:alpha val="40000"/>
            </a:srgb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err="1">
                <a:ln>
                  <a:noFill/>
                </a:ln>
                <a:solidFill>
                  <a:srgbClr val="0077AA"/>
                </a:solidFill>
                <a:effectLst/>
                <a:latin typeface="Consolas" panose="020B0609020204030204" pitchFamily="49" charset="0"/>
              </a:rPr>
              <a:t>const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kumimoji="0" lang="ru-RU" altLang="ru-RU" sz="1400" u="none" strike="noStrike" cap="none" normalizeH="0" baseline="0" dirty="0" err="1">
                <a:ln>
                  <a:noFill/>
                </a:ln>
                <a:solidFill>
                  <a:schemeClr val="accent2"/>
                </a:solidFill>
                <a:effectLst/>
                <a:latin typeface="Consolas" panose="020B0609020204030204" pitchFamily="49" charset="0"/>
              </a:rPr>
              <a:t>clone</a:t>
            </a:r>
            <a:r>
              <a:rPr kumimoji="0" lang="ru-RU"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0" i="0" u="none" strike="noStrike" cap="none" normalizeH="0" baseline="0" dirty="0">
                <a:ln>
                  <a:noFill/>
                </a:ln>
                <a:solidFill>
                  <a:srgbClr val="A9B7C6"/>
                </a:solidFill>
                <a:effectLst/>
                <a:latin typeface="Consolas" panose="020B0609020204030204" pitchFamily="49" charset="0"/>
              </a:rPr>
              <a:t>= </a:t>
            </a:r>
            <a:r>
              <a:rPr kumimoji="0" lang="ru-RU" altLang="ru-RU" sz="1400" b="1" i="1" u="none" strike="noStrike" cap="none" normalizeH="0" baseline="0" dirty="0" err="1">
                <a:ln>
                  <a:noFill/>
                </a:ln>
                <a:solidFill>
                  <a:srgbClr val="9876AA"/>
                </a:solidFill>
                <a:effectLst/>
                <a:latin typeface="Consolas" panose="020B0609020204030204" pitchFamily="49" charset="0"/>
              </a:rPr>
              <a:t>JSON</a:t>
            </a:r>
            <a:r>
              <a:rPr kumimoji="0" lang="ru-RU" altLang="ru-RU" sz="1400" b="0" i="0" u="none" strike="noStrike" cap="none" normalizeH="0" baseline="0" dirty="0" err="1">
                <a:ln>
                  <a:noFill/>
                </a:ln>
                <a:solidFill>
                  <a:srgbClr val="A9B7C6"/>
                </a:solidFill>
                <a:effectLst/>
                <a:latin typeface="Consolas" panose="020B0609020204030204" pitchFamily="49" charset="0"/>
              </a:rPr>
              <a:t>.</a:t>
            </a:r>
            <a:r>
              <a:rPr kumimoji="0" lang="ru-RU" altLang="ru-RU" sz="1400" b="0" i="0" u="none" strike="noStrike" cap="none" normalizeH="0" baseline="0" dirty="0" err="1">
                <a:ln>
                  <a:noFill/>
                </a:ln>
                <a:solidFill>
                  <a:srgbClr val="0077AA"/>
                </a:solidFill>
                <a:effectLst/>
                <a:latin typeface="Consolas" panose="020B0609020204030204" pitchFamily="49" charset="0"/>
              </a:rPr>
              <a:t>parse</a:t>
            </a:r>
            <a:r>
              <a:rPr kumimoji="0" lang="ru-RU" altLang="ru-RU" sz="1400" b="1" i="0" u="none" strike="noStrike" cap="none" normalizeH="0" baseline="0" dirty="0">
                <a:ln>
                  <a:noFill/>
                </a:ln>
                <a:solidFill>
                  <a:schemeClr val="tx1"/>
                </a:solidFill>
                <a:effectLst/>
                <a:latin typeface="Consolas" panose="020B0609020204030204" pitchFamily="49" charset="0"/>
              </a:rPr>
              <a:t>(</a:t>
            </a:r>
            <a:r>
              <a:rPr kumimoji="0" lang="en-US" altLang="ru-RU" sz="1400" b="1" i="0" u="none" strike="noStrike" cap="none" normalizeH="0" baseline="0" dirty="0">
                <a:ln>
                  <a:noFill/>
                </a:ln>
                <a:solidFill>
                  <a:schemeClr val="tx1"/>
                </a:solidFill>
                <a:effectLst/>
                <a:latin typeface="Consolas" panose="020B0609020204030204" pitchFamily="49" charset="0"/>
              </a:rPr>
              <a:t> </a:t>
            </a:r>
            <a:r>
              <a:rPr kumimoji="0" lang="ru-RU" altLang="ru-RU" sz="1400" b="1" i="1" u="none" strike="noStrike" cap="none" normalizeH="0" baseline="0" dirty="0" err="1">
                <a:ln>
                  <a:noFill/>
                </a:ln>
                <a:solidFill>
                  <a:srgbClr val="9876AA"/>
                </a:solidFill>
                <a:effectLst/>
                <a:latin typeface="Consolas" panose="020B0609020204030204" pitchFamily="49" charset="0"/>
              </a:rPr>
              <a:t>JSON</a:t>
            </a:r>
            <a:r>
              <a:rPr kumimoji="0" lang="ru-RU" altLang="ru-RU" sz="1400" b="0" i="0" u="none" strike="noStrike" cap="none" normalizeH="0" baseline="0" dirty="0" err="1">
                <a:ln>
                  <a:noFill/>
                </a:ln>
                <a:solidFill>
                  <a:srgbClr val="A9B7C6"/>
                </a:solidFill>
                <a:effectLst/>
                <a:latin typeface="Consolas" panose="020B0609020204030204" pitchFamily="49" charset="0"/>
              </a:rPr>
              <a:t>.</a:t>
            </a:r>
            <a:r>
              <a:rPr kumimoji="0" lang="ru-RU" altLang="ru-RU" sz="1400" b="0" i="0" u="none" strike="noStrike" cap="none" normalizeH="0" baseline="0" dirty="0" err="1">
                <a:ln>
                  <a:noFill/>
                </a:ln>
                <a:solidFill>
                  <a:srgbClr val="0077AA"/>
                </a:solidFill>
                <a:effectLst/>
                <a:latin typeface="Consolas" panose="020B0609020204030204" pitchFamily="49" charset="0"/>
              </a:rPr>
              <a:t>stringify</a:t>
            </a:r>
            <a:r>
              <a:rPr kumimoji="0" lang="ru-RU" altLang="ru-RU" sz="1400" b="0" i="0" u="none" strike="noStrike" cap="none" normalizeH="0" baseline="0" dirty="0">
                <a:ln>
                  <a:noFill/>
                </a:ln>
                <a:solidFill>
                  <a:schemeClr val="tx1"/>
                </a:solidFill>
                <a:effectLst/>
                <a:latin typeface="Consolas" panose="020B0609020204030204" pitchFamily="49" charset="0"/>
              </a:rPr>
              <a:t>(</a:t>
            </a:r>
            <a:r>
              <a:rPr kumimoji="0" lang="ru-RU" altLang="ru-RU" sz="1400" b="1" i="1" u="none" strike="noStrike" cap="none" normalizeH="0" baseline="0" dirty="0">
                <a:ln>
                  <a:noFill/>
                </a:ln>
                <a:solidFill>
                  <a:srgbClr val="FF0000"/>
                </a:solidFill>
                <a:effectLst/>
                <a:latin typeface="Consolas" panose="020B0609020204030204" pitchFamily="49" charset="0"/>
              </a:rPr>
              <a:t>user</a:t>
            </a:r>
            <a:r>
              <a:rPr kumimoji="0" lang="ru-RU" altLang="ru-RU" sz="1400" b="0" i="0" u="none" strike="noStrike" cap="none" normalizeH="0" baseline="0" dirty="0">
                <a:ln>
                  <a:noFill/>
                </a:ln>
                <a:solidFill>
                  <a:schemeClr val="tx1"/>
                </a:solidFill>
                <a:effectLst/>
                <a:latin typeface="Consolas" panose="020B0609020204030204" pitchFamily="49" charset="0"/>
              </a:rPr>
              <a:t>)</a:t>
            </a:r>
            <a:r>
              <a:rPr kumimoji="0" lang="en-US" altLang="ru-RU" sz="1400" b="0" i="0" u="none" strike="noStrike" cap="none" normalizeH="0" baseline="0" dirty="0">
                <a:ln>
                  <a:noFill/>
                </a:ln>
                <a:solidFill>
                  <a:schemeClr val="tx1"/>
                </a:solidFill>
                <a:effectLst/>
                <a:latin typeface="Consolas" panose="020B0609020204030204" pitchFamily="49" charset="0"/>
              </a:rPr>
              <a:t> </a:t>
            </a:r>
            <a:r>
              <a:rPr kumimoji="0" lang="ru-RU" altLang="ru-RU" sz="1400" b="0" i="0" u="none" strike="noStrike" cap="none" normalizeH="0" baseline="0" dirty="0">
                <a:ln>
                  <a:noFill/>
                </a:ln>
                <a:solidFill>
                  <a:schemeClr val="tx1"/>
                </a:solidFill>
                <a:effectLst/>
                <a:latin typeface="Consolas" panose="020B0609020204030204" pitchFamily="49" charset="0"/>
              </a:rPr>
              <a:t>);</a:t>
            </a:r>
            <a:endParaRPr kumimoji="0" lang="ru-RU" altLang="ru-RU" sz="3200" b="0" i="0" u="none" strike="noStrike" cap="none" normalizeH="0" baseline="0" dirty="0">
              <a:ln>
                <a:noFill/>
              </a:ln>
              <a:solidFill>
                <a:schemeClr val="tx1"/>
              </a:solidFill>
              <a:effectLst/>
              <a:latin typeface="Arial" panose="020B0604020202020204" pitchFamily="34" charset="0"/>
            </a:endParaRPr>
          </a:p>
        </p:txBody>
      </p:sp>
      <p:grpSp>
        <p:nvGrpSpPr>
          <p:cNvPr id="35" name="Группа 34">
            <a:extLst>
              <a:ext uri="{FF2B5EF4-FFF2-40B4-BE49-F238E27FC236}">
                <a16:creationId xmlns:a16="http://schemas.microsoft.com/office/drawing/2014/main" id="{DF01A1AA-BF4B-4EC1-9B02-4E00E12DD10C}"/>
              </a:ext>
            </a:extLst>
          </p:cNvPr>
          <p:cNvGrpSpPr/>
          <p:nvPr/>
        </p:nvGrpSpPr>
        <p:grpSpPr>
          <a:xfrm>
            <a:off x="9682872" y="1801647"/>
            <a:ext cx="2403591" cy="330401"/>
            <a:chOff x="9291673" y="1813014"/>
            <a:chExt cx="2403591" cy="330401"/>
          </a:xfrm>
        </p:grpSpPr>
        <p:grpSp>
          <p:nvGrpSpPr>
            <p:cNvPr id="31" name="Группа 30">
              <a:extLst>
                <a:ext uri="{FF2B5EF4-FFF2-40B4-BE49-F238E27FC236}">
                  <a16:creationId xmlns:a16="http://schemas.microsoft.com/office/drawing/2014/main" id="{EBC7F5BF-D4B2-4FE5-924E-9F90F1A082E0}"/>
                </a:ext>
              </a:extLst>
            </p:cNvPr>
            <p:cNvGrpSpPr/>
            <p:nvPr/>
          </p:nvGrpSpPr>
          <p:grpSpPr>
            <a:xfrm>
              <a:off x="9291673" y="1813014"/>
              <a:ext cx="2403591" cy="330401"/>
              <a:chOff x="9291673" y="1813014"/>
              <a:chExt cx="2403591" cy="330401"/>
            </a:xfrm>
          </p:grpSpPr>
          <p:grpSp>
            <p:nvGrpSpPr>
              <p:cNvPr id="30" name="Группа 29">
                <a:extLst>
                  <a:ext uri="{FF2B5EF4-FFF2-40B4-BE49-F238E27FC236}">
                    <a16:creationId xmlns:a16="http://schemas.microsoft.com/office/drawing/2014/main" id="{051EFD22-1AFC-489F-B49F-BD2472939F82}"/>
                  </a:ext>
                </a:extLst>
              </p:cNvPr>
              <p:cNvGrpSpPr/>
              <p:nvPr/>
            </p:nvGrpSpPr>
            <p:grpSpPr>
              <a:xfrm>
                <a:off x="9657474" y="1835638"/>
                <a:ext cx="2037790" cy="307777"/>
                <a:chOff x="9909863" y="2059226"/>
                <a:chExt cx="761522" cy="307777"/>
              </a:xfrm>
            </p:grpSpPr>
            <p:sp>
              <p:nvSpPr>
                <p:cNvPr id="36" name="TextBox 35">
                  <a:extLst>
                    <a:ext uri="{FF2B5EF4-FFF2-40B4-BE49-F238E27FC236}">
                      <a16:creationId xmlns:a16="http://schemas.microsoft.com/office/drawing/2014/main" id="{06EEEFEA-1F6B-4473-89A9-970FDF167356}"/>
                    </a:ext>
                  </a:extLst>
                </p:cNvPr>
                <p:cNvSpPr txBox="1"/>
                <p:nvPr/>
              </p:nvSpPr>
              <p:spPr>
                <a:xfrm>
                  <a:off x="9978688" y="2059226"/>
                  <a:ext cx="692697" cy="307777"/>
                </a:xfrm>
                <a:prstGeom prst="rect">
                  <a:avLst/>
                </a:prstGeom>
                <a:noFill/>
              </p:spPr>
              <p:txBody>
                <a:bodyPr wrap="square">
                  <a:spAutoFit/>
                </a:bodyPr>
                <a:lstStyle/>
                <a:p>
                  <a:pPr algn="l"/>
                  <a:r>
                    <a:rPr lang="en-US" b="1" i="0" dirty="0">
                      <a:solidFill>
                        <a:srgbClr val="1B1B1B"/>
                      </a:solidFill>
                      <a:effectLst/>
                      <a:latin typeface="Comic Sans MS" panose="030F0702030302020204" pitchFamily="66" charset="0"/>
                    </a:rPr>
                    <a:t>This-</a:t>
                  </a:r>
                  <a:r>
                    <a:rPr lang="ru-RU" b="1" dirty="0">
                      <a:solidFill>
                        <a:srgbClr val="1B1B1B"/>
                      </a:solidFill>
                      <a:latin typeface="Comic Sans MS" panose="030F0702030302020204" pitchFamily="66" charset="0"/>
                    </a:rPr>
                    <a:t>с</a:t>
                  </a:r>
                  <a:r>
                    <a:rPr lang="ru-RU" b="1" i="0" dirty="0">
                      <a:solidFill>
                        <a:srgbClr val="1B1B1B"/>
                      </a:solidFill>
                      <a:effectLst/>
                      <a:latin typeface="Comic Sans MS" panose="030F0702030302020204" pitchFamily="66" charset="0"/>
                    </a:rPr>
                    <a:t>сылка</a:t>
                  </a:r>
                  <a:r>
                    <a:rPr lang="en-US" b="1" i="0" dirty="0">
                      <a:solidFill>
                        <a:srgbClr val="1B1B1B"/>
                      </a:solidFill>
                      <a:effectLst/>
                      <a:latin typeface="Comic Sans MS" panose="030F0702030302020204" pitchFamily="66" charset="0"/>
                    </a:rPr>
                    <a:t> </a:t>
                  </a:r>
                  <a:r>
                    <a:rPr lang="ru-RU" b="1" i="0" dirty="0">
                      <a:solidFill>
                        <a:srgbClr val="1B1B1B"/>
                      </a:solidFill>
                      <a:effectLst/>
                      <a:latin typeface="Comic Sans MS" panose="030F0702030302020204" pitchFamily="66" charset="0"/>
                    </a:rPr>
                    <a:t>   </a:t>
                  </a:r>
                  <a:r>
                    <a:rPr lang="en-US" b="1" i="0" dirty="0">
                      <a:solidFill>
                        <a:srgbClr val="1B1B1B"/>
                      </a:solidFill>
                      <a:effectLst/>
                      <a:latin typeface="Comic Sans MS" panose="030F0702030302020204" pitchFamily="66" charset="0"/>
                    </a:rPr>
                    <a:t>??</a:t>
                  </a:r>
                </a:p>
              </p:txBody>
            </p:sp>
            <p:pic>
              <p:nvPicPr>
                <p:cNvPr id="37" name="Google Shape;331;p26">
                  <a:hlinkClick r:id="rId7"/>
                  <a:extLst>
                    <a:ext uri="{FF2B5EF4-FFF2-40B4-BE49-F238E27FC236}">
                      <a16:creationId xmlns:a16="http://schemas.microsoft.com/office/drawing/2014/main" id="{71EB81D0-4D99-423B-B538-6357DFCC8BBA}"/>
                    </a:ext>
                  </a:extLst>
                </p:cNvPr>
                <p:cNvPicPr preferRelativeResize="0"/>
                <p:nvPr/>
              </p:nvPicPr>
              <p:blipFill rotWithShape="1">
                <a:blip r:embed="rId6">
                  <a:alphaModFix/>
                </a:blip>
                <a:srcRect/>
                <a:stretch/>
              </p:blipFill>
              <p:spPr>
                <a:xfrm>
                  <a:off x="9909863" y="2115615"/>
                  <a:ext cx="87373" cy="212604"/>
                </a:xfrm>
                <a:prstGeom prst="rect">
                  <a:avLst/>
                </a:prstGeom>
                <a:noFill/>
                <a:ln>
                  <a:noFill/>
                </a:ln>
              </p:spPr>
            </p:pic>
          </p:grpSp>
          <p:pic>
            <p:nvPicPr>
              <p:cNvPr id="39" name="Google Shape;318;p25" descr="C:\Users\gelya\OneDrive\Рабочий стол\Link.png">
                <a:hlinkClick r:id="rId8"/>
                <a:extLst>
                  <a:ext uri="{FF2B5EF4-FFF2-40B4-BE49-F238E27FC236}">
                    <a16:creationId xmlns:a16="http://schemas.microsoft.com/office/drawing/2014/main" id="{C82CD552-17E7-475D-AFE8-D1A870CAA4DE}"/>
                  </a:ext>
                </a:extLst>
              </p:cNvPr>
              <p:cNvPicPr preferRelativeResize="0"/>
              <p:nvPr/>
            </p:nvPicPr>
            <p:blipFill rotWithShape="1">
              <a:blip r:embed="rId9">
                <a:alphaModFix/>
              </a:blip>
              <a:srcRect/>
              <a:stretch/>
            </p:blipFill>
            <p:spPr>
              <a:xfrm>
                <a:off x="9291673" y="1813014"/>
                <a:ext cx="365797" cy="307777"/>
              </a:xfrm>
              <a:prstGeom prst="rect">
                <a:avLst/>
              </a:prstGeom>
              <a:noFill/>
              <a:ln>
                <a:noFill/>
              </a:ln>
            </p:spPr>
          </p:pic>
        </p:grpSp>
        <p:pic>
          <p:nvPicPr>
            <p:cNvPr id="33" name="Рисунок 32" descr="Нервное лицо (без заливки)">
              <a:extLst>
                <a:ext uri="{FF2B5EF4-FFF2-40B4-BE49-F238E27FC236}">
                  <a16:creationId xmlns:a16="http://schemas.microsoft.com/office/drawing/2014/main" id="{0C83F50F-6486-4E6B-A4B4-9FB2A42B57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36971" y="1871528"/>
              <a:ext cx="256649" cy="256649"/>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27"/>
        <p:cNvGrpSpPr/>
        <p:nvPr/>
      </p:nvGrpSpPr>
      <p:grpSpPr>
        <a:xfrm>
          <a:off x="0" y="0"/>
          <a:ext cx="0" cy="0"/>
          <a:chOff x="0" y="0"/>
          <a:chExt cx="0" cy="0"/>
        </a:xfrm>
      </p:grpSpPr>
      <p:grpSp>
        <p:nvGrpSpPr>
          <p:cNvPr id="54" name="Группа 53">
            <a:extLst>
              <a:ext uri="{FF2B5EF4-FFF2-40B4-BE49-F238E27FC236}">
                <a16:creationId xmlns:a16="http://schemas.microsoft.com/office/drawing/2014/main" id="{FE9FC01D-D27A-4E7F-8FF8-6280902C3BC4}"/>
              </a:ext>
            </a:extLst>
          </p:cNvPr>
          <p:cNvGrpSpPr/>
          <p:nvPr/>
        </p:nvGrpSpPr>
        <p:grpSpPr>
          <a:xfrm>
            <a:off x="325120" y="13192"/>
            <a:ext cx="2701056" cy="1639146"/>
            <a:chOff x="0" y="9596"/>
            <a:chExt cx="2701056" cy="1639146"/>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0" y="11148"/>
              <a:ext cx="2701056" cy="1637594"/>
            </a:xfrm>
            <a:prstGeom prst="rect">
              <a:avLst/>
            </a:prstGeom>
            <a:noFill/>
            <a:ln>
              <a:noFill/>
            </a:ln>
          </p:spPr>
        </p:pic>
        <p:sp>
          <p:nvSpPr>
            <p:cNvPr id="15" name="TextBox 14">
              <a:extLst>
                <a:ext uri="{FF2B5EF4-FFF2-40B4-BE49-F238E27FC236}">
                  <a16:creationId xmlns:a16="http://schemas.microsoft.com/office/drawing/2014/main" id="{0B993178-AC92-44F1-A033-F41DD45A4D7B}"/>
                </a:ext>
              </a:extLst>
            </p:cNvPr>
            <p:cNvSpPr txBox="1"/>
            <p:nvPr/>
          </p:nvSpPr>
          <p:spPr>
            <a:xfrm>
              <a:off x="692148" y="9596"/>
              <a:ext cx="1466852" cy="338554"/>
            </a:xfrm>
            <a:prstGeom prst="rect">
              <a:avLst/>
            </a:prstGeom>
            <a:solidFill>
              <a:srgbClr val="F2F0FF"/>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r>
                <a:rPr lang="ru-RU" sz="1600" dirty="0">
                  <a:solidFill>
                    <a:schemeClr val="tx1"/>
                  </a:solidFill>
                  <a:latin typeface="Comic Sans MS" panose="030F0702030302020204" pitchFamily="66" charset="0"/>
                </a:rPr>
                <a:t>strong junior</a:t>
              </a:r>
            </a:p>
          </p:txBody>
        </p:sp>
      </p:grpSp>
      <p:grpSp>
        <p:nvGrpSpPr>
          <p:cNvPr id="53" name="Группа 52">
            <a:extLst>
              <a:ext uri="{FF2B5EF4-FFF2-40B4-BE49-F238E27FC236}">
                <a16:creationId xmlns:a16="http://schemas.microsoft.com/office/drawing/2014/main" id="{72A02318-5FF9-41AA-8250-AD4DCAEE5EC5}"/>
              </a:ext>
            </a:extLst>
          </p:cNvPr>
          <p:cNvGrpSpPr/>
          <p:nvPr/>
        </p:nvGrpSpPr>
        <p:grpSpPr>
          <a:xfrm>
            <a:off x="6697322" y="108889"/>
            <a:ext cx="4421398" cy="1894692"/>
            <a:chOff x="5130792" y="350896"/>
            <a:chExt cx="4421398" cy="1894692"/>
          </a:xfrm>
        </p:grpSpPr>
        <p:grpSp>
          <p:nvGrpSpPr>
            <p:cNvPr id="52" name="Группа 51">
              <a:extLst>
                <a:ext uri="{FF2B5EF4-FFF2-40B4-BE49-F238E27FC236}">
                  <a16:creationId xmlns:a16="http://schemas.microsoft.com/office/drawing/2014/main" id="{A5E1080C-4509-4A2A-A563-EEA08BBBBB26}"/>
                </a:ext>
              </a:extLst>
            </p:cNvPr>
            <p:cNvGrpSpPr/>
            <p:nvPr/>
          </p:nvGrpSpPr>
          <p:grpSpPr>
            <a:xfrm>
              <a:off x="5130792" y="350896"/>
              <a:ext cx="4421398" cy="1800172"/>
              <a:chOff x="5130792" y="350896"/>
              <a:chExt cx="4421398" cy="1800172"/>
            </a:xfrm>
          </p:grpSpPr>
          <p:grpSp>
            <p:nvGrpSpPr>
              <p:cNvPr id="33" name="Группа 32">
                <a:extLst>
                  <a:ext uri="{FF2B5EF4-FFF2-40B4-BE49-F238E27FC236}">
                    <a16:creationId xmlns:a16="http://schemas.microsoft.com/office/drawing/2014/main" id="{C5AF687A-32CA-4ADF-9C82-20284115F38D}"/>
                  </a:ext>
                </a:extLst>
              </p:cNvPr>
              <p:cNvGrpSpPr/>
              <p:nvPr/>
            </p:nvGrpSpPr>
            <p:grpSpPr>
              <a:xfrm>
                <a:off x="5130792" y="540434"/>
                <a:ext cx="1827173" cy="1610634"/>
                <a:chOff x="278520" y="1478816"/>
                <a:chExt cx="1827173" cy="1610634"/>
              </a:xfrm>
            </p:grpSpPr>
            <p:grpSp>
              <p:nvGrpSpPr>
                <p:cNvPr id="28" name="Группа 27">
                  <a:extLst>
                    <a:ext uri="{FF2B5EF4-FFF2-40B4-BE49-F238E27FC236}">
                      <a16:creationId xmlns:a16="http://schemas.microsoft.com/office/drawing/2014/main" id="{8A318155-787B-4B94-9192-77B3E84A732E}"/>
                    </a:ext>
                  </a:extLst>
                </p:cNvPr>
                <p:cNvGrpSpPr/>
                <p:nvPr/>
              </p:nvGrpSpPr>
              <p:grpSpPr>
                <a:xfrm>
                  <a:off x="278520" y="1786593"/>
                  <a:ext cx="1827173" cy="1302857"/>
                  <a:chOff x="230228" y="97523"/>
                  <a:chExt cx="1827173" cy="1302857"/>
                </a:xfrm>
              </p:grpSpPr>
              <p:pic>
                <p:nvPicPr>
                  <p:cNvPr id="10" name="Рисунок 9">
                    <a:extLst>
                      <a:ext uri="{FF2B5EF4-FFF2-40B4-BE49-F238E27FC236}">
                        <a16:creationId xmlns:a16="http://schemas.microsoft.com/office/drawing/2014/main" id="{C2E24FBE-4F56-4E08-9B11-EC620CA4F4AE}"/>
                      </a:ext>
                    </a:extLst>
                  </p:cNvPr>
                  <p:cNvPicPr>
                    <a:picLocks noChangeAspect="1"/>
                  </p:cNvPicPr>
                  <p:nvPr/>
                </p:nvPicPr>
                <p:blipFill>
                  <a:blip r:embed="rId4"/>
                  <a:stretch>
                    <a:fillRect/>
                  </a:stretch>
                </p:blipFill>
                <p:spPr>
                  <a:xfrm>
                    <a:off x="797430" y="102534"/>
                    <a:ext cx="1259971" cy="1297846"/>
                  </a:xfrm>
                  <a:prstGeom prst="rect">
                    <a:avLst/>
                  </a:prstGeom>
                </p:spPr>
              </p:pic>
              <p:sp>
                <p:nvSpPr>
                  <p:cNvPr id="14" name="TextBox 13">
                    <a:extLst>
                      <a:ext uri="{FF2B5EF4-FFF2-40B4-BE49-F238E27FC236}">
                        <a16:creationId xmlns:a16="http://schemas.microsoft.com/office/drawing/2014/main" id="{5A5A3251-A48F-4AB1-87EE-4ECA8745EF50}"/>
                      </a:ext>
                    </a:extLst>
                  </p:cNvPr>
                  <p:cNvSpPr txBox="1"/>
                  <p:nvPr/>
                </p:nvSpPr>
                <p:spPr>
                  <a:xfrm>
                    <a:off x="230228" y="1027448"/>
                    <a:ext cx="567202" cy="307777"/>
                  </a:xfrm>
                  <a:prstGeom prst="rect">
                    <a:avLst/>
                  </a:prstGeom>
                  <a:noFill/>
                </p:spPr>
                <p:txBody>
                  <a:bodyPr wrap="square">
                    <a:spAutoFit/>
                  </a:bodyPr>
                  <a:lstStyle/>
                  <a:p>
                    <a:pPr algn="ctr"/>
                    <a:r>
                      <a:rPr lang="ru-RU" dirty="0"/>
                      <a:t>пол</a:t>
                    </a:r>
                  </a:p>
                </p:txBody>
              </p:sp>
              <p:sp>
                <p:nvSpPr>
                  <p:cNvPr id="26" name="TextBox 25">
                    <a:extLst>
                      <a:ext uri="{FF2B5EF4-FFF2-40B4-BE49-F238E27FC236}">
                        <a16:creationId xmlns:a16="http://schemas.microsoft.com/office/drawing/2014/main" id="{BC77997D-93B8-42A8-8CD0-53B8F15CB598}"/>
                      </a:ext>
                    </a:extLst>
                  </p:cNvPr>
                  <p:cNvSpPr txBox="1"/>
                  <p:nvPr/>
                </p:nvSpPr>
                <p:spPr>
                  <a:xfrm>
                    <a:off x="230228" y="733992"/>
                    <a:ext cx="567202" cy="307777"/>
                  </a:xfrm>
                  <a:prstGeom prst="rect">
                    <a:avLst/>
                  </a:prstGeom>
                  <a:noFill/>
                </p:spPr>
                <p:txBody>
                  <a:bodyPr wrap="square">
                    <a:spAutoFit/>
                  </a:bodyPr>
                  <a:lstStyle/>
                  <a:p>
                    <a:pPr algn="ctr"/>
                    <a:r>
                      <a:rPr lang="ru-RU" dirty="0"/>
                      <a:t>рост</a:t>
                    </a:r>
                  </a:p>
                </p:txBody>
              </p:sp>
              <p:sp>
                <p:nvSpPr>
                  <p:cNvPr id="29" name="TextBox 28">
                    <a:extLst>
                      <a:ext uri="{FF2B5EF4-FFF2-40B4-BE49-F238E27FC236}">
                        <a16:creationId xmlns:a16="http://schemas.microsoft.com/office/drawing/2014/main" id="{EED6A98A-E5EA-4F9E-8934-FBA2E9278F8D}"/>
                      </a:ext>
                    </a:extLst>
                  </p:cNvPr>
                  <p:cNvSpPr txBox="1"/>
                  <p:nvPr/>
                </p:nvSpPr>
                <p:spPr>
                  <a:xfrm>
                    <a:off x="230228" y="430576"/>
                    <a:ext cx="567202" cy="307777"/>
                  </a:xfrm>
                  <a:prstGeom prst="rect">
                    <a:avLst/>
                  </a:prstGeom>
                  <a:noFill/>
                </p:spPr>
                <p:txBody>
                  <a:bodyPr wrap="square">
                    <a:spAutoFit/>
                  </a:bodyPr>
                  <a:lstStyle/>
                  <a:p>
                    <a:pPr algn="ctr"/>
                    <a:r>
                      <a:rPr lang="ru-RU" dirty="0"/>
                      <a:t>вес</a:t>
                    </a:r>
                  </a:p>
                </p:txBody>
              </p:sp>
              <p:sp>
                <p:nvSpPr>
                  <p:cNvPr id="30" name="TextBox 29">
                    <a:extLst>
                      <a:ext uri="{FF2B5EF4-FFF2-40B4-BE49-F238E27FC236}">
                        <a16:creationId xmlns:a16="http://schemas.microsoft.com/office/drawing/2014/main" id="{5501CD05-2747-4B30-B3BB-7D77531AA36B}"/>
                      </a:ext>
                    </a:extLst>
                  </p:cNvPr>
                  <p:cNvSpPr txBox="1"/>
                  <p:nvPr/>
                </p:nvSpPr>
                <p:spPr>
                  <a:xfrm>
                    <a:off x="230228" y="97523"/>
                    <a:ext cx="528468" cy="307777"/>
                  </a:xfrm>
                  <a:prstGeom prst="rect">
                    <a:avLst/>
                  </a:prstGeom>
                  <a:noFill/>
                </p:spPr>
                <p:txBody>
                  <a:bodyPr wrap="square">
                    <a:spAutoFit/>
                  </a:bodyPr>
                  <a:lstStyle/>
                  <a:p>
                    <a:pPr algn="ctr"/>
                    <a:r>
                      <a:rPr lang="ru-RU" dirty="0"/>
                      <a:t>ДР</a:t>
                    </a:r>
                  </a:p>
                </p:txBody>
              </p:sp>
            </p:grpSp>
            <p:sp>
              <p:nvSpPr>
                <p:cNvPr id="34" name="TextBox 33">
                  <a:extLst>
                    <a:ext uri="{FF2B5EF4-FFF2-40B4-BE49-F238E27FC236}">
                      <a16:creationId xmlns:a16="http://schemas.microsoft.com/office/drawing/2014/main" id="{75266D01-7233-4CE4-9058-A560FA6EBB6A}"/>
                    </a:ext>
                  </a:extLst>
                </p:cNvPr>
                <p:cNvSpPr txBox="1"/>
                <p:nvPr/>
              </p:nvSpPr>
              <p:spPr>
                <a:xfrm>
                  <a:off x="952438" y="1478816"/>
                  <a:ext cx="978966" cy="307777"/>
                </a:xfrm>
                <a:prstGeom prst="rect">
                  <a:avLst/>
                </a:prstGeom>
                <a:noFill/>
              </p:spPr>
              <p:txBody>
                <a:bodyPr wrap="square">
                  <a:spAutoFit/>
                </a:bodyPr>
                <a:lstStyle/>
                <a:p>
                  <a:pPr algn="ctr"/>
                  <a:r>
                    <a:rPr lang="ru-RU" b="1" dirty="0"/>
                    <a:t>Человек</a:t>
                  </a:r>
                </a:p>
              </p:txBody>
            </p:sp>
          </p:grpSp>
          <p:grpSp>
            <p:nvGrpSpPr>
              <p:cNvPr id="35" name="Группа 34">
                <a:extLst>
                  <a:ext uri="{FF2B5EF4-FFF2-40B4-BE49-F238E27FC236}">
                    <a16:creationId xmlns:a16="http://schemas.microsoft.com/office/drawing/2014/main" id="{A479F947-35A6-43B2-82B6-E12395976345}"/>
                  </a:ext>
                </a:extLst>
              </p:cNvPr>
              <p:cNvGrpSpPr/>
              <p:nvPr/>
            </p:nvGrpSpPr>
            <p:grpSpPr>
              <a:xfrm>
                <a:off x="7484360" y="350896"/>
                <a:ext cx="2067830" cy="1458922"/>
                <a:chOff x="3476103" y="762154"/>
                <a:chExt cx="2067830" cy="1458922"/>
              </a:xfrm>
            </p:grpSpPr>
            <p:sp>
              <p:nvSpPr>
                <p:cNvPr id="17" name="TextBox 16">
                  <a:extLst>
                    <a:ext uri="{FF2B5EF4-FFF2-40B4-BE49-F238E27FC236}">
                      <a16:creationId xmlns:a16="http://schemas.microsoft.com/office/drawing/2014/main" id="{9CEF986A-166A-4113-B82B-5BF5FA37AD3F}"/>
                    </a:ext>
                  </a:extLst>
                </p:cNvPr>
                <p:cNvSpPr txBox="1"/>
                <p:nvPr/>
              </p:nvSpPr>
              <p:spPr>
                <a:xfrm>
                  <a:off x="3476103" y="762154"/>
                  <a:ext cx="948477" cy="307777"/>
                </a:xfrm>
                <a:prstGeom prst="rect">
                  <a:avLst/>
                </a:prstGeom>
                <a:noFill/>
              </p:spPr>
              <p:txBody>
                <a:bodyPr wrap="square">
                  <a:spAutoFit/>
                </a:bodyPr>
                <a:lstStyle/>
                <a:p>
                  <a:r>
                    <a:rPr lang="ru-RU" dirty="0"/>
                    <a:t>Девочка</a:t>
                  </a:r>
                </a:p>
              </p:txBody>
            </p:sp>
            <p:pic>
              <p:nvPicPr>
                <p:cNvPr id="32" name="Рисунок 31">
                  <a:extLst>
                    <a:ext uri="{FF2B5EF4-FFF2-40B4-BE49-F238E27FC236}">
                      <a16:creationId xmlns:a16="http://schemas.microsoft.com/office/drawing/2014/main" id="{EE9BCB3F-96F5-4704-A3F0-A90CB430063E}"/>
                    </a:ext>
                  </a:extLst>
                </p:cNvPr>
                <p:cNvPicPr>
                  <a:picLocks noChangeAspect="1"/>
                </p:cNvPicPr>
                <p:nvPr/>
              </p:nvPicPr>
              <p:blipFill>
                <a:blip r:embed="rId5"/>
                <a:stretch>
                  <a:fillRect/>
                </a:stretch>
              </p:blipFill>
              <p:spPr>
                <a:xfrm>
                  <a:off x="3476103" y="1028953"/>
                  <a:ext cx="766641" cy="1016361"/>
                </a:xfrm>
                <a:prstGeom prst="rect">
                  <a:avLst/>
                </a:prstGeom>
              </p:spPr>
            </p:pic>
            <p:sp>
              <p:nvSpPr>
                <p:cNvPr id="36" name="TextBox 35">
                  <a:extLst>
                    <a:ext uri="{FF2B5EF4-FFF2-40B4-BE49-F238E27FC236}">
                      <a16:creationId xmlns:a16="http://schemas.microsoft.com/office/drawing/2014/main" id="{D3013C0F-BE78-46E0-9C7C-38BF8B70B88F}"/>
                    </a:ext>
                  </a:extLst>
                </p:cNvPr>
                <p:cNvSpPr txBox="1"/>
                <p:nvPr/>
              </p:nvSpPr>
              <p:spPr>
                <a:xfrm>
                  <a:off x="4258128" y="1913299"/>
                  <a:ext cx="894458" cy="307777"/>
                </a:xfrm>
                <a:prstGeom prst="rect">
                  <a:avLst/>
                </a:prstGeom>
                <a:noFill/>
              </p:spPr>
              <p:txBody>
                <a:bodyPr wrap="square">
                  <a:spAutoFit/>
                </a:bodyPr>
                <a:lstStyle/>
                <a:p>
                  <a:r>
                    <a:rPr lang="ru-RU" dirty="0"/>
                    <a:t>Пол: Ж</a:t>
                  </a:r>
                </a:p>
              </p:txBody>
            </p:sp>
            <p:sp>
              <p:nvSpPr>
                <p:cNvPr id="37" name="TextBox 36">
                  <a:extLst>
                    <a:ext uri="{FF2B5EF4-FFF2-40B4-BE49-F238E27FC236}">
                      <a16:creationId xmlns:a16="http://schemas.microsoft.com/office/drawing/2014/main" id="{71110887-7A59-416D-ADBD-A35449178A2A}"/>
                    </a:ext>
                  </a:extLst>
                </p:cNvPr>
                <p:cNvSpPr txBox="1"/>
                <p:nvPr/>
              </p:nvSpPr>
              <p:spPr>
                <a:xfrm>
                  <a:off x="4258128" y="1604619"/>
                  <a:ext cx="894458" cy="307777"/>
                </a:xfrm>
                <a:prstGeom prst="rect">
                  <a:avLst/>
                </a:prstGeom>
                <a:noFill/>
              </p:spPr>
              <p:txBody>
                <a:bodyPr wrap="square">
                  <a:spAutoFit/>
                </a:bodyPr>
                <a:lstStyle/>
                <a:p>
                  <a:r>
                    <a:rPr lang="ru-RU" dirty="0"/>
                    <a:t>Рост: 2м</a:t>
                  </a:r>
                </a:p>
              </p:txBody>
            </p:sp>
            <p:sp>
              <p:nvSpPr>
                <p:cNvPr id="38" name="TextBox 37">
                  <a:extLst>
                    <a:ext uri="{FF2B5EF4-FFF2-40B4-BE49-F238E27FC236}">
                      <a16:creationId xmlns:a16="http://schemas.microsoft.com/office/drawing/2014/main" id="{466A2AD5-D421-486C-98C1-4D2EE8FDF0AC}"/>
                    </a:ext>
                  </a:extLst>
                </p:cNvPr>
                <p:cNvSpPr txBox="1"/>
                <p:nvPr/>
              </p:nvSpPr>
              <p:spPr>
                <a:xfrm>
                  <a:off x="4258127" y="1310238"/>
                  <a:ext cx="1191091" cy="307777"/>
                </a:xfrm>
                <a:prstGeom prst="rect">
                  <a:avLst/>
                </a:prstGeom>
                <a:noFill/>
              </p:spPr>
              <p:txBody>
                <a:bodyPr wrap="square">
                  <a:spAutoFit/>
                </a:bodyPr>
                <a:lstStyle/>
                <a:p>
                  <a:r>
                    <a:rPr lang="ru-RU" dirty="0"/>
                    <a:t>Вес</a:t>
                  </a:r>
                  <a:r>
                    <a:rPr lang="en-US" dirty="0"/>
                    <a:t>: 15</a:t>
                  </a:r>
                  <a:r>
                    <a:rPr lang="ru-RU" dirty="0"/>
                    <a:t>кг</a:t>
                  </a:r>
                </a:p>
              </p:txBody>
            </p:sp>
            <p:sp>
              <p:nvSpPr>
                <p:cNvPr id="39" name="TextBox 38">
                  <a:extLst>
                    <a:ext uri="{FF2B5EF4-FFF2-40B4-BE49-F238E27FC236}">
                      <a16:creationId xmlns:a16="http://schemas.microsoft.com/office/drawing/2014/main" id="{BE789CF0-B2D1-4FC1-97DF-0D6D925E855D}"/>
                    </a:ext>
                  </a:extLst>
                </p:cNvPr>
                <p:cNvSpPr txBox="1"/>
                <p:nvPr/>
              </p:nvSpPr>
              <p:spPr>
                <a:xfrm>
                  <a:off x="4258128" y="1001508"/>
                  <a:ext cx="1285805" cy="307777"/>
                </a:xfrm>
                <a:prstGeom prst="rect">
                  <a:avLst/>
                </a:prstGeom>
                <a:noFill/>
              </p:spPr>
              <p:txBody>
                <a:bodyPr wrap="square">
                  <a:spAutoFit/>
                </a:bodyPr>
                <a:lstStyle/>
                <a:p>
                  <a:r>
                    <a:rPr lang="ru-RU" dirty="0"/>
                    <a:t>ДР</a:t>
                  </a:r>
                  <a:r>
                    <a:rPr lang="en-US" dirty="0"/>
                    <a:t>: 20,10,20</a:t>
                  </a:r>
                  <a:endParaRPr lang="ru-RU" dirty="0"/>
                </a:p>
              </p:txBody>
            </p:sp>
          </p:grpSp>
        </p:grpSp>
        <p:sp>
          <p:nvSpPr>
            <p:cNvPr id="41" name="TextBox 40">
              <a:extLst>
                <a:ext uri="{FF2B5EF4-FFF2-40B4-BE49-F238E27FC236}">
                  <a16:creationId xmlns:a16="http://schemas.microsoft.com/office/drawing/2014/main" id="{BEA8BC75-2C69-4403-8CDA-747326A77CDD}"/>
                </a:ext>
              </a:extLst>
            </p:cNvPr>
            <p:cNvSpPr txBox="1"/>
            <p:nvPr/>
          </p:nvSpPr>
          <p:spPr>
            <a:xfrm>
              <a:off x="7484359" y="1937811"/>
              <a:ext cx="948477" cy="307777"/>
            </a:xfrm>
            <a:prstGeom prst="rect">
              <a:avLst/>
            </a:prstGeom>
            <a:noFill/>
          </p:spPr>
          <p:txBody>
            <a:bodyPr wrap="square">
              <a:spAutoFit/>
            </a:bodyPr>
            <a:lstStyle/>
            <a:p>
              <a:r>
                <a:rPr lang="ru-RU" dirty="0"/>
                <a:t>Мальчик</a:t>
              </a:r>
            </a:p>
          </p:txBody>
        </p:sp>
      </p:grpSp>
      <p:cxnSp>
        <p:nvCxnSpPr>
          <p:cNvPr id="42" name="Соединитель: изогнутый 41">
            <a:extLst>
              <a:ext uri="{FF2B5EF4-FFF2-40B4-BE49-F238E27FC236}">
                <a16:creationId xmlns:a16="http://schemas.microsoft.com/office/drawing/2014/main" id="{199E59DD-DC7A-4985-B0D0-2587FF750427}"/>
              </a:ext>
            </a:extLst>
          </p:cNvPr>
          <p:cNvCxnSpPr>
            <a:cxnSpLocks/>
            <a:stCxn id="10" idx="3"/>
            <a:endCxn id="17" idx="1"/>
          </p:cNvCxnSpPr>
          <p:nvPr/>
        </p:nvCxnSpPr>
        <p:spPr>
          <a:xfrm flipV="1">
            <a:off x="8524495" y="262778"/>
            <a:ext cx="526395" cy="9973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Соединитель: изогнутый 48">
            <a:extLst>
              <a:ext uri="{FF2B5EF4-FFF2-40B4-BE49-F238E27FC236}">
                <a16:creationId xmlns:a16="http://schemas.microsoft.com/office/drawing/2014/main" id="{8B316C52-27F0-4478-B26F-1E5EF13FD7C7}"/>
              </a:ext>
            </a:extLst>
          </p:cNvPr>
          <p:cNvCxnSpPr>
            <a:stCxn id="10" idx="3"/>
            <a:endCxn id="41" idx="1"/>
          </p:cNvCxnSpPr>
          <p:nvPr/>
        </p:nvCxnSpPr>
        <p:spPr>
          <a:xfrm>
            <a:off x="8524495" y="1260138"/>
            <a:ext cx="526394" cy="58955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9" name="Группа 198">
            <a:extLst>
              <a:ext uri="{FF2B5EF4-FFF2-40B4-BE49-F238E27FC236}">
                <a16:creationId xmlns:a16="http://schemas.microsoft.com/office/drawing/2014/main" id="{F799E6DF-FDD7-4597-A9B9-7BAB22902555}"/>
              </a:ext>
            </a:extLst>
          </p:cNvPr>
          <p:cNvGrpSpPr/>
          <p:nvPr/>
        </p:nvGrpSpPr>
        <p:grpSpPr>
          <a:xfrm>
            <a:off x="99814" y="1949557"/>
            <a:ext cx="5237747" cy="2799145"/>
            <a:chOff x="-155785" y="1377701"/>
            <a:chExt cx="5237747" cy="2799145"/>
          </a:xfrm>
        </p:grpSpPr>
        <p:grpSp>
          <p:nvGrpSpPr>
            <p:cNvPr id="197" name="Группа 196">
              <a:extLst>
                <a:ext uri="{FF2B5EF4-FFF2-40B4-BE49-F238E27FC236}">
                  <a16:creationId xmlns:a16="http://schemas.microsoft.com/office/drawing/2014/main" id="{40871689-4845-4DB7-886C-569B6F9C3480}"/>
                </a:ext>
              </a:extLst>
            </p:cNvPr>
            <p:cNvGrpSpPr/>
            <p:nvPr/>
          </p:nvGrpSpPr>
          <p:grpSpPr>
            <a:xfrm>
              <a:off x="-155785" y="1377701"/>
              <a:ext cx="5237747" cy="2537535"/>
              <a:chOff x="-155785" y="1377701"/>
              <a:chExt cx="5237747" cy="2537535"/>
            </a:xfrm>
          </p:grpSpPr>
          <p:sp>
            <p:nvSpPr>
              <p:cNvPr id="61" name="Rectangle 2">
                <a:extLst>
                  <a:ext uri="{FF2B5EF4-FFF2-40B4-BE49-F238E27FC236}">
                    <a16:creationId xmlns:a16="http://schemas.microsoft.com/office/drawing/2014/main" id="{12194997-A182-4297-9450-C6E957B14317}"/>
                  </a:ext>
                </a:extLst>
              </p:cNvPr>
              <p:cNvSpPr>
                <a:spLocks noChangeArrowheads="1"/>
              </p:cNvSpPr>
              <p:nvPr/>
            </p:nvSpPr>
            <p:spPr bwMode="auto">
              <a:xfrm>
                <a:off x="-155785" y="3315072"/>
                <a:ext cx="4709254" cy="60016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buClrTx/>
                </a:pPr>
                <a:r>
                  <a:rPr kumimoji="0" lang="ru-RU" altLang="ru-RU" sz="1100" b="0" i="0" u="none" strike="noStrike" cap="none" normalizeH="0" baseline="0" dirty="0">
                    <a:ln>
                      <a:noFill/>
                    </a:ln>
                    <a:solidFill>
                      <a:srgbClr val="333333"/>
                    </a:solidFill>
                    <a:effectLst/>
                    <a:latin typeface="Comic Sans MS" panose="030F0702030302020204" pitchFamily="66" charset="0"/>
                  </a:rPr>
                  <a:t>Свойство </a:t>
                </a:r>
                <a:r>
                  <a:rPr lang="en-US" sz="1100" b="1" i="0" u="none" strike="noStrike" dirty="0">
                    <a:solidFill>
                      <a:srgbClr val="333333"/>
                    </a:solidFill>
                    <a:effectLst/>
                    <a:latin typeface="Comic Sans MS" panose="030F0702030302020204" pitchFamily="66" charset="0"/>
                    <a:hlinkClick r:id="rId6"/>
                  </a:rPr>
                  <a:t>[[Prototype]]</a:t>
                </a:r>
                <a:r>
                  <a:rPr lang="en-US" sz="1100" b="1" dirty="0">
                    <a:solidFill>
                      <a:srgbClr val="333333"/>
                    </a:solidFill>
                    <a:latin typeface="Comic Sans MS" panose="030F0702030302020204" pitchFamily="66" charset="0"/>
                  </a:rPr>
                  <a:t> </a:t>
                </a:r>
                <a:r>
                  <a:rPr kumimoji="0" lang="ru-RU" altLang="ru-RU" sz="1100" b="0" i="0" u="none" strike="noStrike" cap="none" normalizeH="0" baseline="0" dirty="0">
                    <a:ln>
                      <a:noFill/>
                    </a:ln>
                    <a:solidFill>
                      <a:srgbClr val="333333"/>
                    </a:solidFill>
                    <a:effectLst/>
                    <a:latin typeface="Comic Sans MS" panose="030F0702030302020204" pitchFamily="66" charset="0"/>
                  </a:rPr>
                  <a:t>широко используется в языке JavaScript. </a:t>
                </a:r>
                <a:endParaRPr kumimoji="0" lang="en-US" altLang="ru-RU" sz="1100" b="0" i="0" u="none" strike="noStrike" cap="none" normalizeH="0" baseline="0" dirty="0">
                  <a:ln>
                    <a:noFill/>
                  </a:ln>
                  <a:solidFill>
                    <a:srgbClr val="333333"/>
                  </a:solidFill>
                  <a:effectLst/>
                  <a:latin typeface="Comic Sans MS" panose="030F0702030302020204" pitchFamily="66" charset="0"/>
                </a:endParaRPr>
              </a:p>
              <a:p>
                <a:pPr>
                  <a:buClrTx/>
                </a:pPr>
                <a:r>
                  <a:rPr kumimoji="0" lang="ru-RU" altLang="ru-RU" sz="1100" b="0" i="0" u="none" strike="noStrike" cap="none" normalizeH="0" baseline="0" dirty="0">
                    <a:ln>
                      <a:noFill/>
                    </a:ln>
                    <a:solidFill>
                      <a:srgbClr val="333333"/>
                    </a:solidFill>
                    <a:effectLst/>
                    <a:latin typeface="Comic Sans MS" panose="030F0702030302020204" pitchFamily="66" charset="0"/>
                  </a:rPr>
                  <a:t>Все встроенные функции-конструкторы используют его.</a:t>
                </a:r>
              </a:p>
              <a:p>
                <a:pPr>
                  <a:buClrTx/>
                </a:pPr>
                <a:r>
                  <a:rPr kumimoji="0" lang="ru-RU" altLang="ru-RU" sz="1100" b="0" i="0" u="none" strike="noStrike" cap="none" normalizeH="0" baseline="0" dirty="0">
                    <a:ln>
                      <a:noFill/>
                    </a:ln>
                    <a:solidFill>
                      <a:schemeClr val="tx1"/>
                    </a:solidFill>
                    <a:effectLst/>
                    <a:latin typeface="Comic Sans MS" panose="030F0702030302020204" pitchFamily="66" charset="0"/>
                  </a:rPr>
                  <a:t>К</a:t>
                </a:r>
                <a:r>
                  <a:rPr kumimoji="0" lang="ru-RU" altLang="ru-RU" sz="1100" b="0" i="0" u="none" strike="noStrike" cap="none" normalizeH="0" baseline="0" dirty="0">
                    <a:ln>
                      <a:noFill/>
                    </a:ln>
                    <a:solidFill>
                      <a:srgbClr val="333333"/>
                    </a:solidFill>
                    <a:effectLst/>
                    <a:latin typeface="Comic Sans MS" panose="030F0702030302020204" pitchFamily="66" charset="0"/>
                  </a:rPr>
                  <a:t>оторое равно null, либо ссылается на другой объект.</a:t>
                </a:r>
                <a:r>
                  <a:rPr kumimoji="0" lang="ru-RU" altLang="ru-RU" sz="1100" b="0" i="0" u="none" strike="noStrike" cap="none" normalizeH="0" baseline="0" dirty="0">
                    <a:ln>
                      <a:noFill/>
                    </a:ln>
                    <a:solidFill>
                      <a:schemeClr val="tx1"/>
                    </a:solidFill>
                    <a:effectLst/>
                    <a:latin typeface="Comic Sans MS" panose="030F0702030302020204" pitchFamily="66" charset="0"/>
                  </a:rPr>
                  <a:t> </a:t>
                </a:r>
              </a:p>
            </p:txBody>
          </p:sp>
          <p:grpSp>
            <p:nvGrpSpPr>
              <p:cNvPr id="196" name="Группа 195">
                <a:extLst>
                  <a:ext uri="{FF2B5EF4-FFF2-40B4-BE49-F238E27FC236}">
                    <a16:creationId xmlns:a16="http://schemas.microsoft.com/office/drawing/2014/main" id="{C1F7A2BA-D57D-4019-9C50-E7EDE49B18E6}"/>
                  </a:ext>
                </a:extLst>
              </p:cNvPr>
              <p:cNvGrpSpPr/>
              <p:nvPr/>
            </p:nvGrpSpPr>
            <p:grpSpPr>
              <a:xfrm>
                <a:off x="-74932" y="1377701"/>
                <a:ext cx="5156894" cy="1530651"/>
                <a:chOff x="-74932" y="1377701"/>
                <a:chExt cx="5156894" cy="1530651"/>
              </a:xfrm>
            </p:grpSpPr>
            <p:grpSp>
              <p:nvGrpSpPr>
                <p:cNvPr id="60" name="Группа 59">
                  <a:extLst>
                    <a:ext uri="{FF2B5EF4-FFF2-40B4-BE49-F238E27FC236}">
                      <a16:creationId xmlns:a16="http://schemas.microsoft.com/office/drawing/2014/main" id="{DB58AE09-4980-4464-90E7-0154B78F9FEF}"/>
                    </a:ext>
                  </a:extLst>
                </p:cNvPr>
                <p:cNvGrpSpPr/>
                <p:nvPr/>
              </p:nvGrpSpPr>
              <p:grpSpPr>
                <a:xfrm>
                  <a:off x="-74932" y="1706333"/>
                  <a:ext cx="3009900" cy="1202019"/>
                  <a:chOff x="1803821" y="1037020"/>
                  <a:chExt cx="3009900" cy="1202019"/>
                </a:xfrm>
              </p:grpSpPr>
              <p:sp>
                <p:nvSpPr>
                  <p:cNvPr id="56" name="Rectangle 1">
                    <a:extLst>
                      <a:ext uri="{FF2B5EF4-FFF2-40B4-BE49-F238E27FC236}">
                        <a16:creationId xmlns:a16="http://schemas.microsoft.com/office/drawing/2014/main" id="{28A62A24-BA7A-4F4E-9B5E-269351262550}"/>
                      </a:ext>
                    </a:extLst>
                  </p:cNvPr>
                  <p:cNvSpPr>
                    <a:spLocks noChangeArrowheads="1"/>
                  </p:cNvSpPr>
                  <p:nvPr/>
                </p:nvSpPr>
                <p:spPr bwMode="auto">
                  <a:xfrm>
                    <a:off x="1819915" y="1037020"/>
                    <a:ext cx="2993806"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dirty="0" err="1">
                        <a:ln>
                          <a:noFill/>
                        </a:ln>
                        <a:solidFill>
                          <a:srgbClr val="CC7832"/>
                        </a:solidFill>
                        <a:effectLst/>
                        <a:latin typeface="Consolas" panose="020B0609020204030204" pitchFamily="49" charset="0"/>
                      </a:rPr>
                      <a:t>const</a:t>
                    </a:r>
                    <a:r>
                      <a:rPr kumimoji="0" lang="ru-RU" altLang="ru-RU" sz="1000" b="0" i="0" u="none" strike="noStrike" cap="none" normalizeH="0" baseline="0" dirty="0">
                        <a:ln>
                          <a:noFill/>
                        </a:ln>
                        <a:solidFill>
                          <a:srgbClr val="CC7832"/>
                        </a:solidFill>
                        <a:effectLst/>
                        <a:latin typeface="Consolas" panose="020B0609020204030204" pitchFamily="49" charset="0"/>
                      </a:rPr>
                      <a:t> </a:t>
                    </a:r>
                    <a:r>
                      <a:rPr kumimoji="0" lang="ru-RU" altLang="ru-RU" sz="1000" b="1" i="1" u="none" strike="noStrike" cap="none" normalizeH="0" baseline="0" dirty="0">
                        <a:ln>
                          <a:noFill/>
                        </a:ln>
                        <a:solidFill>
                          <a:srgbClr val="9876AA"/>
                        </a:solidFill>
                        <a:effectLst/>
                        <a:latin typeface="Consolas" panose="020B0609020204030204" pitchFamily="49" charset="0"/>
                      </a:rPr>
                      <a:t>a </a:t>
                    </a:r>
                    <a:r>
                      <a:rPr kumimoji="0" lang="ru-RU" altLang="ru-RU" sz="1000" b="0" i="0" u="none" strike="noStrike" cap="none" normalizeH="0" baseline="0" dirty="0">
                        <a:ln>
                          <a:noFill/>
                        </a:ln>
                        <a:solidFill>
                          <a:srgbClr val="A9B7C6"/>
                        </a:solidFill>
                        <a:effectLst/>
                        <a:latin typeface="Consolas" panose="020B0609020204030204" pitchFamily="49" charset="0"/>
                      </a:rPr>
                      <a:t>= </a:t>
                    </a:r>
                    <a:r>
                      <a:rPr kumimoji="0" lang="ru-RU" altLang="ru-RU" sz="1000" b="0" i="0" u="none" strike="noStrike" cap="none" normalizeH="0" baseline="0" dirty="0">
                        <a:ln>
                          <a:noFill/>
                        </a:ln>
                        <a:solidFill>
                          <a:srgbClr val="CC7832"/>
                        </a:solidFill>
                        <a:effectLst/>
                        <a:latin typeface="Consolas" panose="020B0609020204030204" pitchFamily="49" charset="0"/>
                      </a:rPr>
                      <a:t>new </a:t>
                    </a:r>
                    <a:r>
                      <a:rPr kumimoji="0" lang="ru-RU" altLang="ru-RU" sz="1000" b="1" i="1" u="none" strike="noStrike" cap="none" normalizeH="0" baseline="0" dirty="0">
                        <a:ln>
                          <a:noFill/>
                        </a:ln>
                        <a:solidFill>
                          <a:srgbClr val="9876AA"/>
                        </a:solidFill>
                        <a:effectLst/>
                        <a:latin typeface="Consolas" panose="020B0609020204030204" pitchFamily="49" charset="0"/>
                      </a:rPr>
                      <a:t>Object</a:t>
                    </a:r>
                    <a:r>
                      <a:rPr kumimoji="0" lang="ru-RU" altLang="ru-RU" sz="1000" b="0" i="0" u="none" strike="noStrike" cap="none" normalizeH="0" baseline="0" dirty="0">
                        <a:ln>
                          <a:noFill/>
                        </a:ln>
                        <a:solidFill>
                          <a:srgbClr val="A9B7C6"/>
                        </a:solidFill>
                        <a:effectLst/>
                        <a:latin typeface="Consolas" panose="020B0609020204030204" pitchFamily="49" charset="0"/>
                      </a:rPr>
                      <a:t>({</a:t>
                    </a:r>
                    <a:r>
                      <a:rPr kumimoji="0" lang="ru-RU" altLang="ru-RU" sz="1000" b="0" i="0" u="none" strike="noStrike" cap="none" normalizeH="0" baseline="0" dirty="0">
                        <a:ln>
                          <a:noFill/>
                        </a:ln>
                        <a:solidFill>
                          <a:srgbClr val="9876AA"/>
                        </a:solidFill>
                        <a:effectLst/>
                        <a:latin typeface="Consolas" panose="020B0609020204030204" pitchFamily="49" charset="0"/>
                      </a:rPr>
                      <a:t>name</a:t>
                    </a:r>
                    <a:r>
                      <a:rPr kumimoji="0" lang="ru-RU" altLang="ru-RU" sz="1000" b="0" i="0" u="none" strike="noStrike" cap="none" normalizeH="0" baseline="0" dirty="0">
                        <a:ln>
                          <a:noFill/>
                        </a:ln>
                        <a:solidFill>
                          <a:srgbClr val="A9B7C6"/>
                        </a:solidFill>
                        <a:effectLst/>
                        <a:latin typeface="Consolas" panose="020B0609020204030204" pitchFamily="49" charset="0"/>
                      </a:rPr>
                      <a:t>: </a:t>
                    </a:r>
                    <a:r>
                      <a:rPr kumimoji="0" lang="ru-RU" altLang="ru-RU" sz="1000" b="0" i="0" u="none" strike="noStrike" cap="none" normalizeH="0" baseline="0" dirty="0">
                        <a:ln>
                          <a:noFill/>
                        </a:ln>
                        <a:solidFill>
                          <a:srgbClr val="6A8759"/>
                        </a:solidFill>
                        <a:effectLst/>
                        <a:latin typeface="Consolas" panose="020B0609020204030204" pitchFamily="49" charset="0"/>
                      </a:rPr>
                      <a:t>'</a:t>
                    </a:r>
                    <a:r>
                      <a:rPr kumimoji="0" lang="ru-RU" altLang="ru-RU" sz="1000" b="0" i="0" u="none" strike="noStrike" cap="none" normalizeH="0" baseline="0" dirty="0" err="1">
                        <a:ln>
                          <a:noFill/>
                        </a:ln>
                        <a:solidFill>
                          <a:srgbClr val="6A8759"/>
                        </a:solidFill>
                        <a:effectLst/>
                        <a:latin typeface="Consolas" panose="020B0609020204030204" pitchFamily="49" charset="0"/>
                      </a:rPr>
                      <a:t>test</a:t>
                    </a:r>
                    <a:r>
                      <a:rPr kumimoji="0" lang="ru-RU" altLang="ru-RU" sz="1000" b="0" i="0" u="none" strike="noStrike" cap="none" normalizeH="0" baseline="0" dirty="0">
                        <a:ln>
                          <a:noFill/>
                        </a:ln>
                        <a:solidFill>
                          <a:srgbClr val="6A8759"/>
                        </a:solidFill>
                        <a:effectLst/>
                        <a:latin typeface="Consolas" panose="020B0609020204030204" pitchFamily="49" charset="0"/>
                      </a:rPr>
                      <a:t>'</a:t>
                    </a:r>
                    <a:r>
                      <a:rPr kumimoji="0" lang="ru-RU" altLang="ru-RU" sz="1000" b="0" i="0" u="none" strike="noStrike" cap="none" normalizeH="0" baseline="0" dirty="0">
                        <a:ln>
                          <a:noFill/>
                        </a:ln>
                        <a:solidFill>
                          <a:srgbClr val="A9B7C6"/>
                        </a:solidFill>
                        <a:effectLst/>
                        <a:latin typeface="Consolas" panose="020B0609020204030204" pitchFamily="49" charset="0"/>
                      </a:rPr>
                      <a:t>})</a:t>
                    </a:r>
                    <a:r>
                      <a:rPr kumimoji="0" lang="ru-RU" altLang="ru-RU" sz="1000" b="0" i="0" u="none" strike="noStrike" cap="none" normalizeH="0" baseline="0" dirty="0">
                        <a:ln>
                          <a:noFill/>
                        </a:ln>
                        <a:solidFill>
                          <a:srgbClr val="CC7832"/>
                        </a:solidFill>
                        <a:effectLst/>
                        <a:latin typeface="Consolas" panose="020B0609020204030204" pitchFamily="49" charset="0"/>
                      </a:rPr>
                      <a:t>;</a:t>
                    </a:r>
                    <a:br>
                      <a:rPr kumimoji="0" lang="ru-RU" altLang="ru-RU" sz="1000" b="0" i="0" u="none" strike="noStrike" cap="none" normalizeH="0" baseline="0" dirty="0">
                        <a:ln>
                          <a:noFill/>
                        </a:ln>
                        <a:solidFill>
                          <a:srgbClr val="CC7832"/>
                        </a:solidFill>
                        <a:effectLst/>
                        <a:latin typeface="Consolas" panose="020B0609020204030204" pitchFamily="49" charset="0"/>
                      </a:rPr>
                    </a:br>
                    <a:r>
                      <a:rPr kumimoji="0" lang="ru-RU" altLang="ru-RU" sz="1000" b="1" i="1" u="none" strike="noStrike" cap="none" normalizeH="0" baseline="0" dirty="0">
                        <a:ln>
                          <a:noFill/>
                        </a:ln>
                        <a:solidFill>
                          <a:srgbClr val="9876AA"/>
                        </a:solidFill>
                        <a:effectLst/>
                        <a:latin typeface="Consolas" panose="020B0609020204030204" pitchFamily="49" charset="0"/>
                      </a:rPr>
                      <a:t>console</a:t>
                    </a:r>
                    <a:r>
                      <a:rPr kumimoji="0" lang="ru-RU" altLang="ru-RU" sz="1000" b="0" i="0" u="none" strike="noStrike" cap="none" normalizeH="0" baseline="0" dirty="0">
                        <a:ln>
                          <a:noFill/>
                        </a:ln>
                        <a:solidFill>
                          <a:srgbClr val="A9B7C6"/>
                        </a:solidFill>
                        <a:effectLst/>
                        <a:latin typeface="Consolas" panose="020B0609020204030204" pitchFamily="49" charset="0"/>
                      </a:rPr>
                      <a:t>.</a:t>
                    </a:r>
                    <a:r>
                      <a:rPr kumimoji="0" lang="ru-RU" altLang="ru-RU" sz="1000" b="0" i="0" u="none" strike="noStrike" cap="none" normalizeH="0" baseline="0" dirty="0">
                        <a:ln>
                          <a:noFill/>
                        </a:ln>
                        <a:solidFill>
                          <a:srgbClr val="FFC66D"/>
                        </a:solidFill>
                        <a:effectLst/>
                        <a:latin typeface="Consolas" panose="020B0609020204030204" pitchFamily="49" charset="0"/>
                      </a:rPr>
                      <a:t>log</a:t>
                    </a:r>
                    <a:r>
                      <a:rPr kumimoji="0" lang="ru-RU" altLang="ru-RU" sz="1000" b="0" i="0" u="none" strike="noStrike" cap="none" normalizeH="0" baseline="0" dirty="0">
                        <a:ln>
                          <a:noFill/>
                        </a:ln>
                        <a:solidFill>
                          <a:srgbClr val="A9B7C6"/>
                        </a:solidFill>
                        <a:effectLst/>
                        <a:latin typeface="Consolas" panose="020B0609020204030204" pitchFamily="49" charset="0"/>
                      </a:rPr>
                      <a:t>(</a:t>
                    </a:r>
                    <a:r>
                      <a:rPr kumimoji="0" lang="ru-RU" altLang="ru-RU" sz="1000" b="0" i="0" u="none" strike="noStrike" cap="none" normalizeH="0" baseline="0" dirty="0">
                        <a:ln>
                          <a:noFill/>
                        </a:ln>
                        <a:solidFill>
                          <a:srgbClr val="6A8759"/>
                        </a:solidFill>
                        <a:effectLst/>
                        <a:latin typeface="Consolas" panose="020B0609020204030204" pitchFamily="49" charset="0"/>
                      </a:rPr>
                      <a:t>'a : '</a:t>
                    </a:r>
                    <a:r>
                      <a:rPr kumimoji="0" lang="ru-RU" altLang="ru-RU" sz="1000" b="0" i="0" u="none" strike="noStrike" cap="none" normalizeH="0" baseline="0" dirty="0">
                        <a:ln>
                          <a:noFill/>
                        </a:ln>
                        <a:solidFill>
                          <a:srgbClr val="CC7832"/>
                        </a:solidFill>
                        <a:effectLst/>
                        <a:latin typeface="Consolas" panose="020B0609020204030204" pitchFamily="49" charset="0"/>
                      </a:rPr>
                      <a:t>, </a:t>
                    </a:r>
                    <a:r>
                      <a:rPr kumimoji="0" lang="ru-RU" altLang="ru-RU" sz="1000" b="1" i="1" u="none" strike="noStrike" cap="none" normalizeH="0" baseline="0" dirty="0">
                        <a:ln>
                          <a:noFill/>
                        </a:ln>
                        <a:solidFill>
                          <a:srgbClr val="9876AA"/>
                        </a:solidFill>
                        <a:effectLst/>
                        <a:latin typeface="Consolas" panose="020B0609020204030204" pitchFamily="49" charset="0"/>
                      </a:rPr>
                      <a:t>a</a:t>
                    </a:r>
                    <a:r>
                      <a:rPr kumimoji="0" lang="ru-RU" altLang="ru-RU" sz="1000" b="0" i="0" u="none" strike="noStrike" cap="none" normalizeH="0" baseline="0" dirty="0">
                        <a:ln>
                          <a:noFill/>
                        </a:ln>
                        <a:solidFill>
                          <a:srgbClr val="A9B7C6"/>
                        </a:solidFill>
                        <a:effectLst/>
                        <a:latin typeface="Consolas" panose="020B0609020204030204" pitchFamily="49" charset="0"/>
                      </a:rPr>
                      <a:t>)</a:t>
                    </a:r>
                    <a:r>
                      <a:rPr kumimoji="0" lang="ru-RU" altLang="ru-RU" sz="1000" b="0" i="0" u="none" strike="noStrike" cap="none" normalizeH="0" baseline="0" dirty="0">
                        <a:ln>
                          <a:noFill/>
                        </a:ln>
                        <a:solidFill>
                          <a:srgbClr val="CC7832"/>
                        </a:solidFill>
                        <a:effectLst/>
                        <a:latin typeface="Consolas" panose="020B0609020204030204" pitchFamily="49" charset="0"/>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59" name="Рисунок 58">
                    <a:extLst>
                      <a:ext uri="{FF2B5EF4-FFF2-40B4-BE49-F238E27FC236}">
                        <a16:creationId xmlns:a16="http://schemas.microsoft.com/office/drawing/2014/main" id="{8F341070-4F9D-45FC-A99A-E98FB132BE27}"/>
                      </a:ext>
                    </a:extLst>
                  </p:cNvPr>
                  <p:cNvPicPr>
                    <a:picLocks noChangeAspect="1"/>
                  </p:cNvPicPr>
                  <p:nvPr/>
                </p:nvPicPr>
                <p:blipFill>
                  <a:blip r:embed="rId7"/>
                  <a:stretch>
                    <a:fillRect/>
                  </a:stretch>
                </p:blipFill>
                <p:spPr>
                  <a:xfrm>
                    <a:off x="1803821" y="1477039"/>
                    <a:ext cx="3009900" cy="762000"/>
                  </a:xfrm>
                  <a:prstGeom prst="rect">
                    <a:avLst/>
                  </a:prstGeom>
                </p:spPr>
              </p:pic>
            </p:grpSp>
            <p:pic>
              <p:nvPicPr>
                <p:cNvPr id="195" name="Рисунок 194">
                  <a:extLst>
                    <a:ext uri="{FF2B5EF4-FFF2-40B4-BE49-F238E27FC236}">
                      <a16:creationId xmlns:a16="http://schemas.microsoft.com/office/drawing/2014/main" id="{BB89C0B4-1111-43C9-B8EE-38F1532233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62687" y="1377701"/>
                  <a:ext cx="1819275" cy="1428750"/>
                </a:xfrm>
                <a:prstGeom prst="rect">
                  <a:avLst/>
                </a:prstGeom>
              </p:spPr>
            </p:pic>
          </p:grpSp>
        </p:grpSp>
        <p:sp>
          <p:nvSpPr>
            <p:cNvPr id="198" name="Rectangle 4">
              <a:extLst>
                <a:ext uri="{FF2B5EF4-FFF2-40B4-BE49-F238E27FC236}">
                  <a16:creationId xmlns:a16="http://schemas.microsoft.com/office/drawing/2014/main" id="{1A2FE047-A5B0-431E-A2E2-46CED51302D0}"/>
                </a:ext>
              </a:extLst>
            </p:cNvPr>
            <p:cNvSpPr>
              <a:spLocks noChangeArrowheads="1"/>
            </p:cNvSpPr>
            <p:nvPr/>
          </p:nvSpPr>
          <p:spPr bwMode="auto">
            <a:xfrm>
              <a:off x="137245" y="3915236"/>
              <a:ext cx="403507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100" b="1" i="0" u="none" strike="noStrike" cap="none" normalizeH="0" baseline="0" dirty="0">
                  <a:ln>
                    <a:noFill/>
                  </a:ln>
                  <a:solidFill>
                    <a:srgbClr val="333333"/>
                  </a:solidFill>
                  <a:effectLst/>
                  <a:latin typeface="Comic Sans MS" panose="030F0702030302020204" pitchFamily="66" charset="0"/>
                </a:rPr>
                <a:t>Свойство __</a:t>
              </a:r>
              <a:r>
                <a:rPr kumimoji="0" lang="ru-RU" altLang="ru-RU" sz="1100" b="1" i="0" u="none" strike="noStrike" cap="none" normalizeH="0" baseline="0" dirty="0" err="1">
                  <a:ln>
                    <a:noFill/>
                  </a:ln>
                  <a:solidFill>
                    <a:srgbClr val="333333"/>
                  </a:solidFill>
                  <a:effectLst/>
                  <a:latin typeface="Comic Sans MS" panose="030F0702030302020204" pitchFamily="66" charset="0"/>
                </a:rPr>
                <a:t>proto</a:t>
              </a:r>
              <a:r>
                <a:rPr kumimoji="0" lang="ru-RU" altLang="ru-RU" sz="1100" b="1" i="0" u="none" strike="noStrike" cap="none" normalizeH="0" baseline="0" dirty="0">
                  <a:ln>
                    <a:noFill/>
                  </a:ln>
                  <a:solidFill>
                    <a:srgbClr val="333333"/>
                  </a:solidFill>
                  <a:effectLst/>
                  <a:latin typeface="Comic Sans MS" panose="030F0702030302020204" pitchFamily="66" charset="0"/>
                </a:rPr>
                <a:t>__ —</a:t>
              </a:r>
              <a:r>
                <a:rPr kumimoji="0" lang="en-US" altLang="ru-RU" sz="1100" b="1" i="0" u="none" strike="noStrike" cap="none" normalizeH="0" baseline="0" dirty="0">
                  <a:ln>
                    <a:noFill/>
                  </a:ln>
                  <a:solidFill>
                    <a:srgbClr val="333333"/>
                  </a:solidFill>
                  <a:effectLst/>
                  <a:latin typeface="Comic Sans MS" panose="030F0702030302020204" pitchFamily="66" charset="0"/>
                </a:rPr>
                <a:t> </a:t>
              </a:r>
              <a:r>
                <a:rPr kumimoji="0" lang="ru-RU" altLang="ru-RU" sz="1100" b="1" i="0" u="none" strike="noStrike" cap="none" normalizeH="0" baseline="0" dirty="0">
                  <a:ln>
                    <a:noFill/>
                  </a:ln>
                  <a:solidFill>
                    <a:srgbClr val="333333"/>
                  </a:solidFill>
                  <a:effectLst/>
                  <a:latin typeface="Comic Sans MS" panose="030F0702030302020204" pitchFamily="66" charset="0"/>
                </a:rPr>
                <a:t>геттер/сеттер для [[</a:t>
              </a:r>
              <a:r>
                <a:rPr kumimoji="0" lang="ru-RU" altLang="ru-RU" sz="1100" b="1" i="0" u="none" strike="noStrike" cap="none" normalizeH="0" baseline="0" dirty="0" err="1">
                  <a:ln>
                    <a:noFill/>
                  </a:ln>
                  <a:solidFill>
                    <a:srgbClr val="333333"/>
                  </a:solidFill>
                  <a:effectLst/>
                  <a:latin typeface="Comic Sans MS" panose="030F0702030302020204" pitchFamily="66" charset="0"/>
                </a:rPr>
                <a:t>Prototype</a:t>
              </a:r>
              <a:r>
                <a:rPr kumimoji="0" lang="ru-RU" altLang="ru-RU" sz="1100" b="1" i="0" u="none" strike="noStrike" cap="none" normalizeH="0" baseline="0" dirty="0">
                  <a:ln>
                    <a:noFill/>
                  </a:ln>
                  <a:solidFill>
                    <a:srgbClr val="333333"/>
                  </a:solidFill>
                  <a:effectLst/>
                  <a:latin typeface="Comic Sans MS" panose="030F0702030302020204" pitchFamily="66" charset="0"/>
                </a:rPr>
                <a:t>]]</a:t>
              </a:r>
              <a:r>
                <a:rPr kumimoji="0" lang="ru-RU" altLang="ru-RU" sz="1100" b="0" i="0" u="none" strike="noStrike" cap="none" normalizeH="0" baseline="0" dirty="0">
                  <a:ln>
                    <a:noFill/>
                  </a:ln>
                  <a:solidFill>
                    <a:schemeClr val="tx1"/>
                  </a:solidFill>
                  <a:effectLst/>
                  <a:latin typeface="Comic Sans MS" panose="030F0702030302020204" pitchFamily="66" charset="0"/>
                </a:rPr>
                <a:t> </a:t>
              </a:r>
            </a:p>
          </p:txBody>
        </p:sp>
      </p:grpSp>
      <p:pic>
        <p:nvPicPr>
          <p:cNvPr id="201" name="Рисунок 200">
            <a:extLst>
              <a:ext uri="{FF2B5EF4-FFF2-40B4-BE49-F238E27FC236}">
                <a16:creationId xmlns:a16="http://schemas.microsoft.com/office/drawing/2014/main" id="{0889D53E-69FD-4F75-8DB8-EB8B6747405F}"/>
              </a:ext>
            </a:extLst>
          </p:cNvPr>
          <p:cNvPicPr>
            <a:picLocks noChangeAspect="1"/>
          </p:cNvPicPr>
          <p:nvPr/>
        </p:nvPicPr>
        <p:blipFill>
          <a:blip r:embed="rId10"/>
          <a:stretch>
            <a:fillRect/>
          </a:stretch>
        </p:blipFill>
        <p:spPr>
          <a:xfrm>
            <a:off x="4951990" y="2856942"/>
            <a:ext cx="7240010" cy="40010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964</TotalTime>
  <Words>1423</Words>
  <Application>Microsoft Office PowerPoint</Application>
  <PresentationFormat>Широкоэкранный</PresentationFormat>
  <Paragraphs>229</Paragraphs>
  <Slides>26</Slides>
  <Notes>26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26</vt:i4>
      </vt:variant>
    </vt:vector>
  </HeadingPairs>
  <TitlesOfParts>
    <vt:vector size="33" baseType="lpstr">
      <vt:lpstr>Consolas</vt:lpstr>
      <vt:lpstr>arial</vt:lpstr>
      <vt:lpstr>Wingdings</vt:lpstr>
      <vt:lpstr>arial</vt:lpstr>
      <vt:lpstr>Calibri</vt:lpstr>
      <vt:lpstr>Comic Sans MS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79</cp:revision>
  <dcterms:modified xsi:type="dcterms:W3CDTF">2021-11-10T23:39:02Z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